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81" r:id="rId2"/>
    <p:sldMasterId id="2147483700" r:id="rId3"/>
    <p:sldMasterId id="2147483719" r:id="rId4"/>
    <p:sldMasterId id="2147483744" r:id="rId5"/>
  </p:sldMasterIdLst>
  <p:notesMasterIdLst>
    <p:notesMasterId r:id="rId32"/>
  </p:notesMasterIdLst>
  <p:sldIdLst>
    <p:sldId id="256" r:id="rId6"/>
    <p:sldId id="312" r:id="rId7"/>
    <p:sldId id="336" r:id="rId8"/>
    <p:sldId id="329" r:id="rId9"/>
    <p:sldId id="257" r:id="rId10"/>
    <p:sldId id="259" r:id="rId11"/>
    <p:sldId id="260" r:id="rId12"/>
    <p:sldId id="326" r:id="rId13"/>
    <p:sldId id="258" r:id="rId14"/>
    <p:sldId id="334" r:id="rId15"/>
    <p:sldId id="322" r:id="rId16"/>
    <p:sldId id="338" r:id="rId17"/>
    <p:sldId id="337" r:id="rId18"/>
    <p:sldId id="340" r:id="rId19"/>
    <p:sldId id="339" r:id="rId20"/>
    <p:sldId id="323" r:id="rId21"/>
    <p:sldId id="264" r:id="rId22"/>
    <p:sldId id="314" r:id="rId23"/>
    <p:sldId id="267" r:id="rId24"/>
    <p:sldId id="332" r:id="rId25"/>
    <p:sldId id="331" r:id="rId26"/>
    <p:sldId id="318" r:id="rId27"/>
    <p:sldId id="321" r:id="rId28"/>
    <p:sldId id="261" r:id="rId29"/>
    <p:sldId id="335" r:id="rId30"/>
    <p:sldId id="274"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488014-FC78-4F32-B0E7-56EF096833F2}">
  <a:tblStyle styleId="{B3488014-FC78-4F32-B0E7-56EF096833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906" y="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b5b685808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b5b685808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badf322efb_0_17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badf322efb_0_17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badf322efb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badf322efb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089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badf322efb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badf322efb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222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gbadf322efb_0_18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3" name="Google Shape;2193;gbadf322efb_0_18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11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662e0629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662e062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662e062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b662e0629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e31c014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e31c014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adf322ef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adf322ef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b5b685808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b5b685808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hyperlink" Target="https://slack-redir.net/link?url=https%3A%2F%2Fwww.freepik.com%2F" TargetMode="External"/><Relationship Id="rId4" Type="http://schemas.openxmlformats.org/officeDocument/2006/relationships/hyperlink" Target="http://bit.ly/2TyoMsr"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5.xml"/><Relationship Id="rId5" Type="http://schemas.openxmlformats.org/officeDocument/2006/relationships/hyperlink" Target="https://slack-redir.net/link?url=https%3A%2F%2Fwww.freepik.com%2F" TargetMode="External"/><Relationship Id="rId4" Type="http://schemas.openxmlformats.org/officeDocument/2006/relationships/hyperlink" Target="http://bit.ly/2TyoMsr" TargetMode="Externa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24475" y="922450"/>
            <a:ext cx="5495100" cy="2355600"/>
          </a:xfrm>
          <a:prstGeom prst="rect">
            <a:avLst/>
          </a:prstGeom>
        </p:spPr>
        <p:txBody>
          <a:bodyPr spcFirstLastPara="1" wrap="square" lIns="91425" tIns="91425" rIns="91425" bIns="91425" anchor="ctr" anchorCtr="0">
            <a:normAutofit/>
          </a:bodyPr>
          <a:lstStyle>
            <a:lvl1pPr lvl="0" algn="ctr">
              <a:lnSpc>
                <a:spcPct val="60000"/>
              </a:lnSpc>
              <a:spcBef>
                <a:spcPts val="0"/>
              </a:spcBef>
              <a:spcAft>
                <a:spcPts val="0"/>
              </a:spcAft>
              <a:buClr>
                <a:schemeClr val="lt1"/>
              </a:buClr>
              <a:buSzPts val="5200"/>
              <a:buFont typeface="Permanent Marker"/>
              <a:buNone/>
              <a:defRPr sz="63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730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Sarala"/>
              <a:buNone/>
              <a:defRPr sz="16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73625" y="3049157"/>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rgbClr val="FCC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879660" y="0"/>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49652" y="3265650"/>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rgbClr val="FF8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49697" y="-77400"/>
            <a:ext cx="1679697" cy="3343055"/>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rgbClr val="25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5024955" y="28281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rgbClr val="FBA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2100580" y="-974146"/>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rgbClr val="BB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864142" y="3399345"/>
            <a:ext cx="1123434" cy="1393873"/>
            <a:chOff x="2197575" y="2352900"/>
            <a:chExt cx="828125" cy="1027475"/>
          </a:xfrm>
        </p:grpSpPr>
        <p:sp>
          <p:nvSpPr>
            <p:cNvPr id="19" name="Google Shape;19;p2"/>
            <p:cNvSpPr/>
            <p:nvPr/>
          </p:nvSpPr>
          <p:spPr>
            <a:xfrm>
              <a:off x="2227600" y="2376300"/>
              <a:ext cx="534575" cy="269175"/>
            </a:xfrm>
            <a:custGeom>
              <a:avLst/>
              <a:gdLst/>
              <a:ahLst/>
              <a:cxnLst/>
              <a:rect l="l" t="t" r="r" b="b"/>
              <a:pathLst>
                <a:path w="21383" h="10767" extrusionOk="0">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04250" y="2352900"/>
              <a:ext cx="496200" cy="286125"/>
            </a:xfrm>
            <a:custGeom>
              <a:avLst/>
              <a:gdLst/>
              <a:ahLst/>
              <a:cxnLst/>
              <a:rect l="l" t="t" r="r" b="b"/>
              <a:pathLst>
                <a:path w="19848" h="11445" extrusionOk="0">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97575" y="2634825"/>
              <a:ext cx="290225" cy="744725"/>
            </a:xfrm>
            <a:custGeom>
              <a:avLst/>
              <a:gdLst/>
              <a:ahLst/>
              <a:cxnLst/>
              <a:rect l="l" t="t" r="r" b="b"/>
              <a:pathLst>
                <a:path w="11609" h="29789" extrusionOk="0">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60125" y="2613150"/>
              <a:ext cx="288550" cy="767225"/>
            </a:xfrm>
            <a:custGeom>
              <a:avLst/>
              <a:gdLst/>
              <a:ahLst/>
              <a:cxnLst/>
              <a:rect l="l" t="t" r="r" b="b"/>
              <a:pathLst>
                <a:path w="11542" h="30689" extrusionOk="0">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26825" y="2381400"/>
              <a:ext cx="698875" cy="970625"/>
            </a:xfrm>
            <a:custGeom>
              <a:avLst/>
              <a:gdLst/>
              <a:ahLst/>
              <a:cxnLst/>
              <a:rect l="l" t="t" r="r" b="b"/>
              <a:pathLst>
                <a:path w="27955" h="38825" extrusionOk="0">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96200" y="2942100"/>
              <a:ext cx="44225" cy="40950"/>
            </a:xfrm>
            <a:custGeom>
              <a:avLst/>
              <a:gdLst/>
              <a:ahLst/>
              <a:cxnLst/>
              <a:rect l="l" t="t" r="r" b="b"/>
              <a:pathLst>
                <a:path w="1769" h="1638" extrusionOk="0">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78000" y="2860600"/>
              <a:ext cx="43375" cy="41325"/>
            </a:xfrm>
            <a:custGeom>
              <a:avLst/>
              <a:gdLst/>
              <a:ahLst/>
              <a:cxnLst/>
              <a:rect l="l" t="t" r="r" b="b"/>
              <a:pathLst>
                <a:path w="1735" h="1653" extrusionOk="0">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695425" y="2959550"/>
              <a:ext cx="66750" cy="32700"/>
            </a:xfrm>
            <a:custGeom>
              <a:avLst/>
              <a:gdLst/>
              <a:ahLst/>
              <a:cxnLst/>
              <a:rect l="l" t="t" r="r" b="b"/>
              <a:pathLst>
                <a:path w="2670" h="1308" extrusionOk="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664575" y="2918650"/>
              <a:ext cx="110100" cy="72300"/>
            </a:xfrm>
            <a:custGeom>
              <a:avLst/>
              <a:gdLst/>
              <a:ahLst/>
              <a:cxnLst/>
              <a:rect l="l" t="t" r="r" b="b"/>
              <a:pathLst>
                <a:path w="4404" h="2892" extrusionOk="0">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572850" y="2997600"/>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807175" y="2895850"/>
              <a:ext cx="91750" cy="91750"/>
            </a:xfrm>
            <a:custGeom>
              <a:avLst/>
              <a:gdLst/>
              <a:ahLst/>
              <a:cxnLst/>
              <a:rect l="l" t="t" r="r" b="b"/>
              <a:pathLst>
                <a:path w="3670" h="3670" extrusionOk="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7436397" y="37102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3200" y="1881710"/>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01950" y="34967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9125" y="2050208"/>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30075" y="11044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7301415" y="343845"/>
            <a:ext cx="875394" cy="1608910"/>
            <a:chOff x="4773575" y="1104625"/>
            <a:chExt cx="785600" cy="1443875"/>
          </a:xfrm>
        </p:grpSpPr>
        <p:sp>
          <p:nvSpPr>
            <p:cNvPr id="36" name="Google Shape;36;p2"/>
            <p:cNvSpPr/>
            <p:nvPr/>
          </p:nvSpPr>
          <p:spPr>
            <a:xfrm>
              <a:off x="4803600" y="2410500"/>
              <a:ext cx="168475" cy="138000"/>
            </a:xfrm>
            <a:custGeom>
              <a:avLst/>
              <a:gdLst/>
              <a:ahLst/>
              <a:cxnLst/>
              <a:rect l="l" t="t" r="r" b="b"/>
              <a:pathLst>
                <a:path w="6739" h="5520" extrusionOk="0">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74625" y="1104625"/>
              <a:ext cx="484550" cy="326875"/>
            </a:xfrm>
            <a:custGeom>
              <a:avLst/>
              <a:gdLst/>
              <a:ahLst/>
              <a:cxnLst/>
              <a:rect l="l" t="t" r="r" b="b"/>
              <a:pathLst>
                <a:path w="19382" h="13075" extrusionOk="0">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55450" y="1288850"/>
              <a:ext cx="451175" cy="194350"/>
            </a:xfrm>
            <a:custGeom>
              <a:avLst/>
              <a:gdLst/>
              <a:ahLst/>
              <a:cxnLst/>
              <a:rect l="l" t="t" r="r" b="b"/>
              <a:pathLst>
                <a:path w="18047" h="7774" extrusionOk="0">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033775" y="1334725"/>
              <a:ext cx="456175" cy="204350"/>
            </a:xfrm>
            <a:custGeom>
              <a:avLst/>
              <a:gdLst/>
              <a:ahLst/>
              <a:cxnLst/>
              <a:rect l="l" t="t" r="r" b="b"/>
              <a:pathLst>
                <a:path w="18247" h="8174" extrusionOk="0">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76925" y="1393100"/>
              <a:ext cx="692175" cy="914025"/>
            </a:xfrm>
            <a:custGeom>
              <a:avLst/>
              <a:gdLst/>
              <a:ahLst/>
              <a:cxnLst/>
              <a:rect l="l" t="t" r="r" b="b"/>
              <a:pathLst>
                <a:path w="27687" h="36561" extrusionOk="0">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3575" y="2129825"/>
              <a:ext cx="394475" cy="342400"/>
            </a:xfrm>
            <a:custGeom>
              <a:avLst/>
              <a:gdLst/>
              <a:ahLst/>
              <a:cxnLst/>
              <a:rect l="l" t="t" r="r" b="b"/>
              <a:pathLst>
                <a:path w="15779" h="13696" extrusionOk="0">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21650" y="1579550"/>
              <a:ext cx="242975" cy="587625"/>
            </a:xfrm>
            <a:custGeom>
              <a:avLst/>
              <a:gdLst/>
              <a:ahLst/>
              <a:cxnLst/>
              <a:rect l="l" t="t" r="r" b="b"/>
              <a:pathLst>
                <a:path w="9719" h="23505" extrusionOk="0">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88925" y="1482450"/>
              <a:ext cx="244100" cy="614850"/>
            </a:xfrm>
            <a:custGeom>
              <a:avLst/>
              <a:gdLst/>
              <a:ahLst/>
              <a:cxnLst/>
              <a:rect l="l" t="t" r="r" b="b"/>
              <a:pathLst>
                <a:path w="9764" h="24594" extrusionOk="0">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96650" y="1539125"/>
              <a:ext cx="255625" cy="613775"/>
            </a:xfrm>
            <a:custGeom>
              <a:avLst/>
              <a:gdLst/>
              <a:ahLst/>
              <a:cxnLst/>
              <a:rect l="l" t="t" r="r" b="b"/>
              <a:pathLst>
                <a:path w="10225" h="24551" extrusionOk="0">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051275" y="1329650"/>
              <a:ext cx="444500" cy="158550"/>
            </a:xfrm>
            <a:custGeom>
              <a:avLst/>
              <a:gdLst/>
              <a:ahLst/>
              <a:cxnLst/>
              <a:rect l="l" t="t" r="r" b="b"/>
              <a:pathLst>
                <a:path w="17780" h="6342" extrusionOk="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CUSTOM_8_1_1">
    <p:bg>
      <p:bgPr>
        <a:blipFill>
          <a:blip r:embed="rId2">
            <a:alphaModFix/>
          </a:blip>
          <a:stretch>
            <a:fillRect/>
          </a:stretch>
        </a:blipFill>
        <a:effectLst/>
      </p:bgPr>
    </p:bg>
    <p:spTree>
      <p:nvGrpSpPr>
        <p:cNvPr id="1" name="Shape 562"/>
        <p:cNvGrpSpPr/>
        <p:nvPr/>
      </p:nvGrpSpPr>
      <p:grpSpPr>
        <a:xfrm>
          <a:off x="0" y="0"/>
          <a:ext cx="0" cy="0"/>
          <a:chOff x="0" y="0"/>
          <a:chExt cx="0" cy="0"/>
        </a:xfrm>
      </p:grpSpPr>
      <p:sp>
        <p:nvSpPr>
          <p:cNvPr id="563" name="Google Shape;563;p26"/>
          <p:cNvSpPr/>
          <p:nvPr/>
        </p:nvSpPr>
        <p:spPr>
          <a:xfrm>
            <a:off x="1028334" y="-63815"/>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26"/>
          <p:cNvGrpSpPr/>
          <p:nvPr/>
        </p:nvGrpSpPr>
        <p:grpSpPr>
          <a:xfrm rot="2469396" flipH="1">
            <a:off x="5036752" y="3878445"/>
            <a:ext cx="306762" cy="476331"/>
            <a:chOff x="4452729" y="352000"/>
            <a:chExt cx="225596" cy="350302"/>
          </a:xfrm>
        </p:grpSpPr>
        <p:sp>
          <p:nvSpPr>
            <p:cNvPr id="565" name="Google Shape;565;p26"/>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6"/>
          <p:cNvGrpSpPr/>
          <p:nvPr/>
        </p:nvGrpSpPr>
        <p:grpSpPr>
          <a:xfrm>
            <a:off x="720000" y="3311750"/>
            <a:ext cx="1221675" cy="1456958"/>
            <a:chOff x="2027450" y="3596675"/>
            <a:chExt cx="1221675" cy="1456958"/>
          </a:xfrm>
        </p:grpSpPr>
        <p:sp>
          <p:nvSpPr>
            <p:cNvPr id="569" name="Google Shape;569;p26"/>
            <p:cNvSpPr/>
            <p:nvPr/>
          </p:nvSpPr>
          <p:spPr>
            <a:xfrm>
              <a:off x="2283475" y="3989975"/>
              <a:ext cx="965650" cy="819875"/>
            </a:xfrm>
            <a:custGeom>
              <a:avLst/>
              <a:gdLst/>
              <a:ahLst/>
              <a:cxnLst/>
              <a:rect l="l" t="t" r="r" b="b"/>
              <a:pathLst>
                <a:path w="38626" h="32795" extrusionOk="0">
                  <a:moveTo>
                    <a:pt x="29355" y="0"/>
                  </a:moveTo>
                  <a:lnTo>
                    <a:pt x="29355" y="0"/>
                  </a:lnTo>
                  <a:cubicBezTo>
                    <a:pt x="29421" y="400"/>
                    <a:pt x="29455" y="834"/>
                    <a:pt x="29421" y="1168"/>
                  </a:cubicBezTo>
                  <a:cubicBezTo>
                    <a:pt x="28968" y="4957"/>
                    <a:pt x="16252" y="11827"/>
                    <a:pt x="12184" y="11827"/>
                  </a:cubicBezTo>
                  <a:cubicBezTo>
                    <a:pt x="12062" y="11827"/>
                    <a:pt x="11948" y="11821"/>
                    <a:pt x="11842" y="11809"/>
                  </a:cubicBezTo>
                  <a:cubicBezTo>
                    <a:pt x="8239" y="11342"/>
                    <a:pt x="6338" y="7372"/>
                    <a:pt x="4303" y="4970"/>
                  </a:cubicBezTo>
                  <a:cubicBezTo>
                    <a:pt x="3064" y="3483"/>
                    <a:pt x="1506" y="1791"/>
                    <a:pt x="531" y="1791"/>
                  </a:cubicBezTo>
                  <a:cubicBezTo>
                    <a:pt x="325" y="1791"/>
                    <a:pt x="146" y="1866"/>
                    <a:pt x="0" y="2035"/>
                  </a:cubicBezTo>
                  <a:cubicBezTo>
                    <a:pt x="0" y="2235"/>
                    <a:pt x="0" y="2402"/>
                    <a:pt x="67" y="2635"/>
                  </a:cubicBezTo>
                  <a:cubicBezTo>
                    <a:pt x="934" y="10708"/>
                    <a:pt x="3002" y="11508"/>
                    <a:pt x="3102" y="16178"/>
                  </a:cubicBezTo>
                  <a:cubicBezTo>
                    <a:pt x="3102" y="18480"/>
                    <a:pt x="3469" y="22049"/>
                    <a:pt x="4837" y="25318"/>
                  </a:cubicBezTo>
                  <a:cubicBezTo>
                    <a:pt x="5071" y="25819"/>
                    <a:pt x="5304" y="26352"/>
                    <a:pt x="5604" y="26853"/>
                  </a:cubicBezTo>
                  <a:cubicBezTo>
                    <a:pt x="7105" y="29588"/>
                    <a:pt x="9474" y="31890"/>
                    <a:pt x="13110" y="32523"/>
                  </a:cubicBezTo>
                  <a:cubicBezTo>
                    <a:pt x="14132" y="32702"/>
                    <a:pt x="15284" y="32794"/>
                    <a:pt x="16517" y="32794"/>
                  </a:cubicBezTo>
                  <a:cubicBezTo>
                    <a:pt x="25431" y="32794"/>
                    <a:pt x="38626" y="27959"/>
                    <a:pt x="38127" y="15711"/>
                  </a:cubicBezTo>
                  <a:cubicBezTo>
                    <a:pt x="37927" y="11008"/>
                    <a:pt x="29655" y="334"/>
                    <a:pt x="29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2285125" y="3636275"/>
              <a:ext cx="736400" cy="649400"/>
            </a:xfrm>
            <a:custGeom>
              <a:avLst/>
              <a:gdLst/>
              <a:ahLst/>
              <a:cxnLst/>
              <a:rect l="l" t="t" r="r" b="b"/>
              <a:pathLst>
                <a:path w="29456" h="25976" extrusionOk="0">
                  <a:moveTo>
                    <a:pt x="18748" y="1"/>
                  </a:moveTo>
                  <a:cubicBezTo>
                    <a:pt x="18082" y="1"/>
                    <a:pt x="16846" y="387"/>
                    <a:pt x="15345" y="1039"/>
                  </a:cubicBezTo>
                  <a:cubicBezTo>
                    <a:pt x="14345" y="1472"/>
                    <a:pt x="13210" y="2039"/>
                    <a:pt x="12043" y="2707"/>
                  </a:cubicBezTo>
                  <a:cubicBezTo>
                    <a:pt x="10442" y="3641"/>
                    <a:pt x="8741" y="4708"/>
                    <a:pt x="7173" y="5976"/>
                  </a:cubicBezTo>
                  <a:cubicBezTo>
                    <a:pt x="6339" y="6609"/>
                    <a:pt x="5572" y="7277"/>
                    <a:pt x="4838" y="7944"/>
                  </a:cubicBezTo>
                  <a:cubicBezTo>
                    <a:pt x="3570" y="9044"/>
                    <a:pt x="2503" y="10279"/>
                    <a:pt x="1669" y="11513"/>
                  </a:cubicBezTo>
                  <a:cubicBezTo>
                    <a:pt x="1369" y="11980"/>
                    <a:pt x="1068" y="12480"/>
                    <a:pt x="835" y="12981"/>
                  </a:cubicBezTo>
                  <a:cubicBezTo>
                    <a:pt x="268" y="14048"/>
                    <a:pt x="1" y="15149"/>
                    <a:pt x="1" y="16183"/>
                  </a:cubicBezTo>
                  <a:cubicBezTo>
                    <a:pt x="146" y="16014"/>
                    <a:pt x="325" y="15939"/>
                    <a:pt x="529" y="15939"/>
                  </a:cubicBezTo>
                  <a:cubicBezTo>
                    <a:pt x="1496" y="15939"/>
                    <a:pt x="3031" y="17631"/>
                    <a:pt x="4271" y="19118"/>
                  </a:cubicBezTo>
                  <a:cubicBezTo>
                    <a:pt x="6339" y="21520"/>
                    <a:pt x="8240" y="25490"/>
                    <a:pt x="11843" y="25957"/>
                  </a:cubicBezTo>
                  <a:cubicBezTo>
                    <a:pt x="11947" y="25969"/>
                    <a:pt x="12059" y="25975"/>
                    <a:pt x="12179" y="25975"/>
                  </a:cubicBezTo>
                  <a:cubicBezTo>
                    <a:pt x="16188" y="25975"/>
                    <a:pt x="28935" y="19105"/>
                    <a:pt x="29389" y="15316"/>
                  </a:cubicBezTo>
                  <a:cubicBezTo>
                    <a:pt x="29455" y="14982"/>
                    <a:pt x="29422" y="14548"/>
                    <a:pt x="29355" y="14148"/>
                  </a:cubicBezTo>
                  <a:cubicBezTo>
                    <a:pt x="28455" y="9645"/>
                    <a:pt x="21383" y="772"/>
                    <a:pt x="19048" y="38"/>
                  </a:cubicBezTo>
                  <a:cubicBezTo>
                    <a:pt x="18967" y="13"/>
                    <a:pt x="18867" y="1"/>
                    <a:pt x="187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2360200" y="3596675"/>
              <a:ext cx="308575" cy="238200"/>
            </a:xfrm>
            <a:custGeom>
              <a:avLst/>
              <a:gdLst/>
              <a:ahLst/>
              <a:cxnLst/>
              <a:rect l="l" t="t" r="r" b="b"/>
              <a:pathLst>
                <a:path w="12343" h="9528" extrusionOk="0">
                  <a:moveTo>
                    <a:pt x="7200" y="1"/>
                  </a:moveTo>
                  <a:cubicBezTo>
                    <a:pt x="6306" y="1"/>
                    <a:pt x="5339" y="238"/>
                    <a:pt x="4337" y="855"/>
                  </a:cubicBezTo>
                  <a:cubicBezTo>
                    <a:pt x="0" y="3523"/>
                    <a:pt x="1835" y="9528"/>
                    <a:pt x="1835" y="9528"/>
                  </a:cubicBezTo>
                  <a:cubicBezTo>
                    <a:pt x="2569" y="8794"/>
                    <a:pt x="3369" y="8193"/>
                    <a:pt x="4170" y="7560"/>
                  </a:cubicBezTo>
                  <a:cubicBezTo>
                    <a:pt x="4170" y="7560"/>
                    <a:pt x="3036" y="4691"/>
                    <a:pt x="5271" y="3290"/>
                  </a:cubicBezTo>
                  <a:cubicBezTo>
                    <a:pt x="5629" y="3080"/>
                    <a:pt x="5997" y="2997"/>
                    <a:pt x="6355" y="2997"/>
                  </a:cubicBezTo>
                  <a:cubicBezTo>
                    <a:pt x="7767" y="2997"/>
                    <a:pt x="9040" y="4291"/>
                    <a:pt x="9040" y="4291"/>
                  </a:cubicBezTo>
                  <a:cubicBezTo>
                    <a:pt x="10207" y="3623"/>
                    <a:pt x="11342" y="3090"/>
                    <a:pt x="12342" y="2623"/>
                  </a:cubicBezTo>
                  <a:cubicBezTo>
                    <a:pt x="12342" y="2623"/>
                    <a:pt x="10174" y="1"/>
                    <a:pt x="7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2027450" y="3887650"/>
              <a:ext cx="396975" cy="827775"/>
            </a:xfrm>
            <a:custGeom>
              <a:avLst/>
              <a:gdLst/>
              <a:ahLst/>
              <a:cxnLst/>
              <a:rect l="l" t="t" r="r" b="b"/>
              <a:pathLst>
                <a:path w="15879" h="33111" extrusionOk="0">
                  <a:moveTo>
                    <a:pt x="7779" y="1"/>
                  </a:moveTo>
                  <a:cubicBezTo>
                    <a:pt x="5553" y="1"/>
                    <a:pt x="3066" y="1061"/>
                    <a:pt x="2002" y="4794"/>
                  </a:cubicBezTo>
                  <a:cubicBezTo>
                    <a:pt x="1" y="11965"/>
                    <a:pt x="6272" y="14968"/>
                    <a:pt x="5605" y="20271"/>
                  </a:cubicBezTo>
                  <a:cubicBezTo>
                    <a:pt x="4709" y="27387"/>
                    <a:pt x="6077" y="33111"/>
                    <a:pt x="10401" y="33111"/>
                  </a:cubicBezTo>
                  <a:cubicBezTo>
                    <a:pt x="11875" y="33111"/>
                    <a:pt x="13691" y="32446"/>
                    <a:pt x="15879" y="30946"/>
                  </a:cubicBezTo>
                  <a:cubicBezTo>
                    <a:pt x="15578" y="30445"/>
                    <a:pt x="15345" y="29945"/>
                    <a:pt x="15145" y="29411"/>
                  </a:cubicBezTo>
                  <a:cubicBezTo>
                    <a:pt x="15145" y="29411"/>
                    <a:pt x="13607" y="30067"/>
                    <a:pt x="12099" y="30067"/>
                  </a:cubicBezTo>
                  <a:cubicBezTo>
                    <a:pt x="11085" y="30067"/>
                    <a:pt x="10084" y="29770"/>
                    <a:pt x="9574" y="28777"/>
                  </a:cubicBezTo>
                  <a:cubicBezTo>
                    <a:pt x="8173" y="25975"/>
                    <a:pt x="9874" y="22206"/>
                    <a:pt x="9374" y="18670"/>
                  </a:cubicBezTo>
                  <a:cubicBezTo>
                    <a:pt x="8907" y="15168"/>
                    <a:pt x="4170" y="9664"/>
                    <a:pt x="5338" y="5327"/>
                  </a:cubicBezTo>
                  <a:cubicBezTo>
                    <a:pt x="5965" y="2998"/>
                    <a:pt x="7584" y="2459"/>
                    <a:pt x="8947" y="2459"/>
                  </a:cubicBezTo>
                  <a:cubicBezTo>
                    <a:pt x="10123" y="2459"/>
                    <a:pt x="11109" y="2859"/>
                    <a:pt x="11109" y="2859"/>
                  </a:cubicBezTo>
                  <a:cubicBezTo>
                    <a:pt x="11342" y="2359"/>
                    <a:pt x="11609" y="1925"/>
                    <a:pt x="11942" y="1425"/>
                  </a:cubicBezTo>
                  <a:cubicBezTo>
                    <a:pt x="11624" y="883"/>
                    <a:pt x="9810" y="1"/>
                    <a:pt x="7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2279300" y="3631850"/>
              <a:ext cx="751400" cy="662025"/>
            </a:xfrm>
            <a:custGeom>
              <a:avLst/>
              <a:gdLst/>
              <a:ahLst/>
              <a:cxnLst/>
              <a:rect l="l" t="t" r="r" b="b"/>
              <a:pathLst>
                <a:path w="30056" h="26481" extrusionOk="0">
                  <a:moveTo>
                    <a:pt x="19267" y="0"/>
                  </a:moveTo>
                  <a:cubicBezTo>
                    <a:pt x="19210" y="0"/>
                    <a:pt x="19159" y="15"/>
                    <a:pt x="19181" y="15"/>
                  </a:cubicBezTo>
                  <a:cubicBezTo>
                    <a:pt x="19147" y="115"/>
                    <a:pt x="19214" y="215"/>
                    <a:pt x="19314" y="282"/>
                  </a:cubicBezTo>
                  <a:cubicBezTo>
                    <a:pt x="19815" y="482"/>
                    <a:pt x="20282" y="849"/>
                    <a:pt x="20682" y="1216"/>
                  </a:cubicBezTo>
                  <a:cubicBezTo>
                    <a:pt x="21149" y="1616"/>
                    <a:pt x="21516" y="2016"/>
                    <a:pt x="21949" y="2450"/>
                  </a:cubicBezTo>
                  <a:cubicBezTo>
                    <a:pt x="22717" y="3284"/>
                    <a:pt x="23484" y="4185"/>
                    <a:pt x="24184" y="5119"/>
                  </a:cubicBezTo>
                  <a:cubicBezTo>
                    <a:pt x="25619" y="6953"/>
                    <a:pt x="26886" y="8888"/>
                    <a:pt x="27987" y="10956"/>
                  </a:cubicBezTo>
                  <a:cubicBezTo>
                    <a:pt x="28521" y="11990"/>
                    <a:pt x="28988" y="13024"/>
                    <a:pt x="29221" y="14125"/>
                  </a:cubicBezTo>
                  <a:cubicBezTo>
                    <a:pt x="29321" y="14659"/>
                    <a:pt x="29388" y="15192"/>
                    <a:pt x="29221" y="15659"/>
                  </a:cubicBezTo>
                  <a:cubicBezTo>
                    <a:pt x="29055" y="16160"/>
                    <a:pt x="28788" y="16627"/>
                    <a:pt x="28387" y="17027"/>
                  </a:cubicBezTo>
                  <a:cubicBezTo>
                    <a:pt x="27687" y="17894"/>
                    <a:pt x="26820" y="18662"/>
                    <a:pt x="25886" y="19362"/>
                  </a:cubicBezTo>
                  <a:cubicBezTo>
                    <a:pt x="24985" y="20063"/>
                    <a:pt x="24018" y="20696"/>
                    <a:pt x="23017" y="21330"/>
                  </a:cubicBezTo>
                  <a:cubicBezTo>
                    <a:pt x="21015" y="22531"/>
                    <a:pt x="18947" y="23632"/>
                    <a:pt x="16812" y="24499"/>
                  </a:cubicBezTo>
                  <a:cubicBezTo>
                    <a:pt x="15712" y="24899"/>
                    <a:pt x="14644" y="25333"/>
                    <a:pt x="13510" y="25533"/>
                  </a:cubicBezTo>
                  <a:cubicBezTo>
                    <a:pt x="13132" y="25622"/>
                    <a:pt x="12754" y="25667"/>
                    <a:pt x="12396" y="25667"/>
                  </a:cubicBezTo>
                  <a:cubicBezTo>
                    <a:pt x="12217" y="25667"/>
                    <a:pt x="12042" y="25655"/>
                    <a:pt x="11876" y="25633"/>
                  </a:cubicBezTo>
                  <a:cubicBezTo>
                    <a:pt x="11342" y="25566"/>
                    <a:pt x="10842" y="25366"/>
                    <a:pt x="10341" y="25133"/>
                  </a:cubicBezTo>
                  <a:cubicBezTo>
                    <a:pt x="9374" y="24632"/>
                    <a:pt x="8540" y="23832"/>
                    <a:pt x="7806" y="22965"/>
                  </a:cubicBezTo>
                  <a:cubicBezTo>
                    <a:pt x="7039" y="22064"/>
                    <a:pt x="6372" y="21130"/>
                    <a:pt x="5671" y="20163"/>
                  </a:cubicBezTo>
                  <a:cubicBezTo>
                    <a:pt x="4971" y="19229"/>
                    <a:pt x="4170" y="18328"/>
                    <a:pt x="3336" y="17494"/>
                  </a:cubicBezTo>
                  <a:cubicBezTo>
                    <a:pt x="2936" y="17060"/>
                    <a:pt x="2469" y="16660"/>
                    <a:pt x="1969" y="16327"/>
                  </a:cubicBezTo>
                  <a:cubicBezTo>
                    <a:pt x="1668" y="16160"/>
                    <a:pt x="1435" y="15993"/>
                    <a:pt x="1101" y="15893"/>
                  </a:cubicBezTo>
                  <a:lnTo>
                    <a:pt x="834" y="15860"/>
                  </a:lnTo>
                  <a:cubicBezTo>
                    <a:pt x="790" y="15848"/>
                    <a:pt x="753" y="15845"/>
                    <a:pt x="719" y="15845"/>
                  </a:cubicBezTo>
                  <a:cubicBezTo>
                    <a:pt x="653" y="15845"/>
                    <a:pt x="601" y="15860"/>
                    <a:pt x="534" y="15860"/>
                  </a:cubicBezTo>
                  <a:lnTo>
                    <a:pt x="301" y="15993"/>
                  </a:lnTo>
                  <a:cubicBezTo>
                    <a:pt x="201" y="16026"/>
                    <a:pt x="167" y="16060"/>
                    <a:pt x="101" y="16160"/>
                  </a:cubicBezTo>
                  <a:cubicBezTo>
                    <a:pt x="0" y="16226"/>
                    <a:pt x="0" y="16360"/>
                    <a:pt x="101" y="16460"/>
                  </a:cubicBezTo>
                  <a:cubicBezTo>
                    <a:pt x="134" y="16493"/>
                    <a:pt x="184" y="16510"/>
                    <a:pt x="234" y="16510"/>
                  </a:cubicBezTo>
                  <a:cubicBezTo>
                    <a:pt x="284" y="16510"/>
                    <a:pt x="334" y="16493"/>
                    <a:pt x="367" y="16460"/>
                  </a:cubicBezTo>
                  <a:cubicBezTo>
                    <a:pt x="458" y="16347"/>
                    <a:pt x="579" y="16280"/>
                    <a:pt x="732" y="16280"/>
                  </a:cubicBezTo>
                  <a:cubicBezTo>
                    <a:pt x="804" y="16280"/>
                    <a:pt x="882" y="16294"/>
                    <a:pt x="968" y="16327"/>
                  </a:cubicBezTo>
                  <a:cubicBezTo>
                    <a:pt x="1235" y="16393"/>
                    <a:pt x="1468" y="16527"/>
                    <a:pt x="1668" y="16693"/>
                  </a:cubicBezTo>
                  <a:cubicBezTo>
                    <a:pt x="2135" y="17027"/>
                    <a:pt x="2502" y="17461"/>
                    <a:pt x="2936" y="17861"/>
                  </a:cubicBezTo>
                  <a:cubicBezTo>
                    <a:pt x="3703" y="18728"/>
                    <a:pt x="4470" y="19629"/>
                    <a:pt x="5137" y="20563"/>
                  </a:cubicBezTo>
                  <a:cubicBezTo>
                    <a:pt x="5805" y="21497"/>
                    <a:pt x="6472" y="22498"/>
                    <a:pt x="7206" y="23398"/>
                  </a:cubicBezTo>
                  <a:cubicBezTo>
                    <a:pt x="8006" y="24332"/>
                    <a:pt x="8873" y="25166"/>
                    <a:pt x="9974" y="25800"/>
                  </a:cubicBezTo>
                  <a:cubicBezTo>
                    <a:pt x="10508" y="26067"/>
                    <a:pt x="11108" y="26334"/>
                    <a:pt x="11709" y="26400"/>
                  </a:cubicBezTo>
                  <a:cubicBezTo>
                    <a:pt x="11929" y="26449"/>
                    <a:pt x="12184" y="26480"/>
                    <a:pt x="12423" y="26480"/>
                  </a:cubicBezTo>
                  <a:cubicBezTo>
                    <a:pt x="12510" y="26480"/>
                    <a:pt x="12596" y="26476"/>
                    <a:pt x="12676" y="26467"/>
                  </a:cubicBezTo>
                  <a:cubicBezTo>
                    <a:pt x="13010" y="26467"/>
                    <a:pt x="13310" y="26367"/>
                    <a:pt x="13610" y="26334"/>
                  </a:cubicBezTo>
                  <a:cubicBezTo>
                    <a:pt x="14811" y="26067"/>
                    <a:pt x="15878" y="25667"/>
                    <a:pt x="17013" y="25233"/>
                  </a:cubicBezTo>
                  <a:cubicBezTo>
                    <a:pt x="19214" y="24366"/>
                    <a:pt x="21316" y="23298"/>
                    <a:pt x="23350" y="22031"/>
                  </a:cubicBezTo>
                  <a:cubicBezTo>
                    <a:pt x="24351" y="21397"/>
                    <a:pt x="25319" y="20730"/>
                    <a:pt x="26286" y="20029"/>
                  </a:cubicBezTo>
                  <a:cubicBezTo>
                    <a:pt x="27187" y="19295"/>
                    <a:pt x="28121" y="18528"/>
                    <a:pt x="28888" y="17561"/>
                  </a:cubicBezTo>
                  <a:cubicBezTo>
                    <a:pt x="29288" y="17127"/>
                    <a:pt x="29655" y="16560"/>
                    <a:pt x="29855" y="15960"/>
                  </a:cubicBezTo>
                  <a:cubicBezTo>
                    <a:pt x="30055" y="15292"/>
                    <a:pt x="29989" y="14625"/>
                    <a:pt x="29855" y="14025"/>
                  </a:cubicBezTo>
                  <a:cubicBezTo>
                    <a:pt x="29622" y="12824"/>
                    <a:pt x="29088" y="11723"/>
                    <a:pt x="28521" y="10689"/>
                  </a:cubicBezTo>
                  <a:cubicBezTo>
                    <a:pt x="27420" y="8621"/>
                    <a:pt x="26019" y="6653"/>
                    <a:pt x="24551" y="4818"/>
                  </a:cubicBezTo>
                  <a:cubicBezTo>
                    <a:pt x="23817" y="3884"/>
                    <a:pt x="23017" y="3017"/>
                    <a:pt x="22183" y="2183"/>
                  </a:cubicBezTo>
                  <a:cubicBezTo>
                    <a:pt x="21783" y="1783"/>
                    <a:pt x="21349" y="1349"/>
                    <a:pt x="20915" y="982"/>
                  </a:cubicBezTo>
                  <a:cubicBezTo>
                    <a:pt x="20448" y="615"/>
                    <a:pt x="19981" y="215"/>
                    <a:pt x="19348" y="15"/>
                  </a:cubicBezTo>
                  <a:cubicBezTo>
                    <a:pt x="19325" y="4"/>
                    <a:pt x="19296" y="0"/>
                    <a:pt x="19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rot="-2170665">
              <a:off x="2459901" y="4739872"/>
              <a:ext cx="198028" cy="282554"/>
            </a:xfrm>
            <a:custGeom>
              <a:avLst/>
              <a:gdLst/>
              <a:ahLst/>
              <a:cxnLst/>
              <a:rect l="l" t="t" r="r" b="b"/>
              <a:pathLst>
                <a:path w="7921" h="11302" extrusionOk="0">
                  <a:moveTo>
                    <a:pt x="66" y="1"/>
                  </a:moveTo>
                  <a:cubicBezTo>
                    <a:pt x="37" y="1"/>
                    <a:pt x="0" y="33"/>
                    <a:pt x="0" y="53"/>
                  </a:cubicBezTo>
                  <a:cubicBezTo>
                    <a:pt x="101" y="2722"/>
                    <a:pt x="534" y="5424"/>
                    <a:pt x="2002" y="7692"/>
                  </a:cubicBezTo>
                  <a:cubicBezTo>
                    <a:pt x="3149" y="9494"/>
                    <a:pt x="5197" y="11297"/>
                    <a:pt x="7450" y="11297"/>
                  </a:cubicBezTo>
                  <a:cubicBezTo>
                    <a:pt x="7491" y="11297"/>
                    <a:pt x="7532" y="11296"/>
                    <a:pt x="7573" y="11295"/>
                  </a:cubicBezTo>
                  <a:cubicBezTo>
                    <a:pt x="7594" y="11300"/>
                    <a:pt x="7614" y="11302"/>
                    <a:pt x="7633" y="11302"/>
                  </a:cubicBezTo>
                  <a:cubicBezTo>
                    <a:pt x="7881" y="11302"/>
                    <a:pt x="7920" y="10923"/>
                    <a:pt x="7673" y="10861"/>
                  </a:cubicBezTo>
                  <a:cubicBezTo>
                    <a:pt x="6605" y="10561"/>
                    <a:pt x="5604" y="10227"/>
                    <a:pt x="4704" y="9560"/>
                  </a:cubicBezTo>
                  <a:cubicBezTo>
                    <a:pt x="3770" y="8893"/>
                    <a:pt x="3036" y="8059"/>
                    <a:pt x="2436" y="7092"/>
                  </a:cubicBezTo>
                  <a:cubicBezTo>
                    <a:pt x="1101" y="5024"/>
                    <a:pt x="568" y="2455"/>
                    <a:pt x="101" y="53"/>
                  </a:cubicBezTo>
                  <a:cubicBezTo>
                    <a:pt x="101" y="14"/>
                    <a:pt x="85"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rot="-2170665">
              <a:off x="2524580" y="4800767"/>
              <a:ext cx="130977" cy="147627"/>
            </a:xfrm>
            <a:custGeom>
              <a:avLst/>
              <a:gdLst/>
              <a:ahLst/>
              <a:cxnLst/>
              <a:rect l="l" t="t" r="r" b="b"/>
              <a:pathLst>
                <a:path w="5239" h="5905" extrusionOk="0">
                  <a:moveTo>
                    <a:pt x="94" y="0"/>
                  </a:moveTo>
                  <a:cubicBezTo>
                    <a:pt x="45" y="0"/>
                    <a:pt x="0" y="45"/>
                    <a:pt x="0" y="134"/>
                  </a:cubicBezTo>
                  <a:cubicBezTo>
                    <a:pt x="334" y="1368"/>
                    <a:pt x="934" y="2502"/>
                    <a:pt x="1768" y="3503"/>
                  </a:cubicBezTo>
                  <a:cubicBezTo>
                    <a:pt x="2569" y="4504"/>
                    <a:pt x="3603" y="5404"/>
                    <a:pt x="4837" y="5871"/>
                  </a:cubicBezTo>
                  <a:cubicBezTo>
                    <a:pt x="4874" y="5894"/>
                    <a:pt x="4909" y="5905"/>
                    <a:pt x="4942" y="5905"/>
                  </a:cubicBezTo>
                  <a:cubicBezTo>
                    <a:pt x="5143" y="5905"/>
                    <a:pt x="5238" y="5510"/>
                    <a:pt x="5037" y="5338"/>
                  </a:cubicBezTo>
                  <a:cubicBezTo>
                    <a:pt x="4537" y="5004"/>
                    <a:pt x="4003" y="4704"/>
                    <a:pt x="3503" y="4337"/>
                  </a:cubicBezTo>
                  <a:cubicBezTo>
                    <a:pt x="3002" y="3970"/>
                    <a:pt x="2535" y="3570"/>
                    <a:pt x="2168" y="3136"/>
                  </a:cubicBezTo>
                  <a:cubicBezTo>
                    <a:pt x="1335" y="2235"/>
                    <a:pt x="601" y="1168"/>
                    <a:pt x="167" y="34"/>
                  </a:cubicBezTo>
                  <a:cubicBezTo>
                    <a:pt x="145" y="11"/>
                    <a:pt x="119"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2752975" y="4231800"/>
              <a:ext cx="301900" cy="208850"/>
            </a:xfrm>
            <a:custGeom>
              <a:avLst/>
              <a:gdLst/>
              <a:ahLst/>
              <a:cxnLst/>
              <a:rect l="l" t="t" r="r" b="b"/>
              <a:pathLst>
                <a:path w="12076" h="8354" extrusionOk="0">
                  <a:moveTo>
                    <a:pt x="10875" y="1"/>
                  </a:moveTo>
                  <a:cubicBezTo>
                    <a:pt x="9507" y="1"/>
                    <a:pt x="501" y="5071"/>
                    <a:pt x="0" y="6405"/>
                  </a:cubicBezTo>
                  <a:cubicBezTo>
                    <a:pt x="0" y="6405"/>
                    <a:pt x="2770" y="8353"/>
                    <a:pt x="4152" y="8353"/>
                  </a:cubicBezTo>
                  <a:cubicBezTo>
                    <a:pt x="4217" y="8353"/>
                    <a:pt x="4278" y="8349"/>
                    <a:pt x="4337" y="8340"/>
                  </a:cubicBezTo>
                  <a:cubicBezTo>
                    <a:pt x="5738" y="8140"/>
                    <a:pt x="11408" y="5338"/>
                    <a:pt x="11875" y="4170"/>
                  </a:cubicBezTo>
                  <a:cubicBezTo>
                    <a:pt x="12076" y="3637"/>
                    <a:pt x="10875"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2740450" y="4232650"/>
              <a:ext cx="404425" cy="391250"/>
            </a:xfrm>
            <a:custGeom>
              <a:avLst/>
              <a:gdLst/>
              <a:ahLst/>
              <a:cxnLst/>
              <a:rect l="l" t="t" r="r" b="b"/>
              <a:pathLst>
                <a:path w="16177" h="15650" extrusionOk="0">
                  <a:moveTo>
                    <a:pt x="11376" y="0"/>
                  </a:moveTo>
                  <a:cubicBezTo>
                    <a:pt x="11376" y="0"/>
                    <a:pt x="12643" y="3603"/>
                    <a:pt x="12376" y="4170"/>
                  </a:cubicBezTo>
                  <a:cubicBezTo>
                    <a:pt x="11876" y="5337"/>
                    <a:pt x="6205" y="8139"/>
                    <a:pt x="4838" y="8339"/>
                  </a:cubicBezTo>
                  <a:cubicBezTo>
                    <a:pt x="4780" y="8348"/>
                    <a:pt x="4719" y="8353"/>
                    <a:pt x="4654" y="8353"/>
                  </a:cubicBezTo>
                  <a:cubicBezTo>
                    <a:pt x="3298" y="8353"/>
                    <a:pt x="501" y="6438"/>
                    <a:pt x="501" y="6438"/>
                  </a:cubicBezTo>
                  <a:lnTo>
                    <a:pt x="501" y="6438"/>
                  </a:lnTo>
                  <a:cubicBezTo>
                    <a:pt x="1" y="7772"/>
                    <a:pt x="3537" y="15478"/>
                    <a:pt x="5205" y="15645"/>
                  </a:cubicBezTo>
                  <a:cubicBezTo>
                    <a:pt x="5245" y="15648"/>
                    <a:pt x="5286" y="15650"/>
                    <a:pt x="5330" y="15650"/>
                  </a:cubicBezTo>
                  <a:cubicBezTo>
                    <a:pt x="7861" y="15650"/>
                    <a:pt x="16176" y="10003"/>
                    <a:pt x="16012" y="7839"/>
                  </a:cubicBezTo>
                  <a:cubicBezTo>
                    <a:pt x="15879" y="5637"/>
                    <a:pt x="11976"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2599525" y="4201775"/>
              <a:ext cx="112600" cy="134600"/>
            </a:xfrm>
            <a:custGeom>
              <a:avLst/>
              <a:gdLst/>
              <a:ahLst/>
              <a:cxnLst/>
              <a:rect l="l" t="t" r="r" b="b"/>
              <a:pathLst>
                <a:path w="4504" h="5384" extrusionOk="0">
                  <a:moveTo>
                    <a:pt x="2803" y="1"/>
                  </a:moveTo>
                  <a:cubicBezTo>
                    <a:pt x="2336" y="34"/>
                    <a:pt x="1" y="868"/>
                    <a:pt x="34" y="1202"/>
                  </a:cubicBezTo>
                  <a:cubicBezTo>
                    <a:pt x="101" y="1769"/>
                    <a:pt x="1101" y="5238"/>
                    <a:pt x="1635" y="5371"/>
                  </a:cubicBezTo>
                  <a:cubicBezTo>
                    <a:pt x="1669" y="5380"/>
                    <a:pt x="1709" y="5384"/>
                    <a:pt x="1756" y="5384"/>
                  </a:cubicBezTo>
                  <a:cubicBezTo>
                    <a:pt x="2454" y="5384"/>
                    <a:pt x="4504" y="4489"/>
                    <a:pt x="4504" y="3770"/>
                  </a:cubicBezTo>
                  <a:cubicBezTo>
                    <a:pt x="4504" y="3036"/>
                    <a:pt x="3136" y="1"/>
                    <a:pt x="2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2898900" y="4022500"/>
              <a:ext cx="117625" cy="137600"/>
            </a:xfrm>
            <a:custGeom>
              <a:avLst/>
              <a:gdLst/>
              <a:ahLst/>
              <a:cxnLst/>
              <a:rect l="l" t="t" r="r" b="b"/>
              <a:pathLst>
                <a:path w="4705" h="5504" extrusionOk="0">
                  <a:moveTo>
                    <a:pt x="2236" y="0"/>
                  </a:moveTo>
                  <a:cubicBezTo>
                    <a:pt x="1802" y="0"/>
                    <a:pt x="301" y="1034"/>
                    <a:pt x="134" y="1568"/>
                  </a:cubicBezTo>
                  <a:cubicBezTo>
                    <a:pt x="1" y="2035"/>
                    <a:pt x="1702" y="5504"/>
                    <a:pt x="2403" y="5504"/>
                  </a:cubicBezTo>
                  <a:cubicBezTo>
                    <a:pt x="3103" y="5504"/>
                    <a:pt x="4704" y="4503"/>
                    <a:pt x="4704" y="3736"/>
                  </a:cubicBezTo>
                  <a:cubicBezTo>
                    <a:pt x="4704" y="2902"/>
                    <a:pt x="2836" y="0"/>
                    <a:pt x="2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2582025" y="3974125"/>
              <a:ext cx="60050" cy="58025"/>
            </a:xfrm>
            <a:custGeom>
              <a:avLst/>
              <a:gdLst/>
              <a:ahLst/>
              <a:cxnLst/>
              <a:rect l="l" t="t" r="r" b="b"/>
              <a:pathLst>
                <a:path w="2402" h="2321" extrusionOk="0">
                  <a:moveTo>
                    <a:pt x="901" y="0"/>
                  </a:moveTo>
                  <a:cubicBezTo>
                    <a:pt x="834" y="0"/>
                    <a:pt x="734" y="34"/>
                    <a:pt x="667" y="34"/>
                  </a:cubicBezTo>
                  <a:cubicBezTo>
                    <a:pt x="567" y="100"/>
                    <a:pt x="500" y="134"/>
                    <a:pt x="467" y="167"/>
                  </a:cubicBezTo>
                  <a:cubicBezTo>
                    <a:pt x="367" y="200"/>
                    <a:pt x="334" y="267"/>
                    <a:pt x="300" y="301"/>
                  </a:cubicBezTo>
                  <a:lnTo>
                    <a:pt x="67" y="501"/>
                  </a:lnTo>
                  <a:cubicBezTo>
                    <a:pt x="33" y="534"/>
                    <a:pt x="33" y="601"/>
                    <a:pt x="33" y="601"/>
                  </a:cubicBezTo>
                  <a:cubicBezTo>
                    <a:pt x="0" y="634"/>
                    <a:pt x="0" y="701"/>
                    <a:pt x="33" y="768"/>
                  </a:cubicBezTo>
                  <a:cubicBezTo>
                    <a:pt x="50" y="784"/>
                    <a:pt x="83" y="793"/>
                    <a:pt x="117" y="793"/>
                  </a:cubicBezTo>
                  <a:cubicBezTo>
                    <a:pt x="150" y="793"/>
                    <a:pt x="184" y="784"/>
                    <a:pt x="200" y="768"/>
                  </a:cubicBezTo>
                  <a:cubicBezTo>
                    <a:pt x="200" y="768"/>
                    <a:pt x="234" y="768"/>
                    <a:pt x="300" y="701"/>
                  </a:cubicBezTo>
                  <a:cubicBezTo>
                    <a:pt x="334" y="667"/>
                    <a:pt x="400" y="634"/>
                    <a:pt x="500" y="601"/>
                  </a:cubicBezTo>
                  <a:cubicBezTo>
                    <a:pt x="534" y="534"/>
                    <a:pt x="567" y="534"/>
                    <a:pt x="634" y="534"/>
                  </a:cubicBezTo>
                  <a:cubicBezTo>
                    <a:pt x="667" y="501"/>
                    <a:pt x="701" y="501"/>
                    <a:pt x="801" y="501"/>
                  </a:cubicBezTo>
                  <a:cubicBezTo>
                    <a:pt x="823" y="501"/>
                    <a:pt x="860" y="486"/>
                    <a:pt x="902" y="486"/>
                  </a:cubicBezTo>
                  <a:cubicBezTo>
                    <a:pt x="923" y="486"/>
                    <a:pt x="945" y="490"/>
                    <a:pt x="967" y="501"/>
                  </a:cubicBezTo>
                  <a:lnTo>
                    <a:pt x="1034" y="501"/>
                  </a:lnTo>
                  <a:cubicBezTo>
                    <a:pt x="667" y="701"/>
                    <a:pt x="534" y="1201"/>
                    <a:pt x="734" y="1702"/>
                  </a:cubicBezTo>
                  <a:cubicBezTo>
                    <a:pt x="909" y="2077"/>
                    <a:pt x="1234" y="2321"/>
                    <a:pt x="1555" y="2321"/>
                  </a:cubicBezTo>
                  <a:cubicBezTo>
                    <a:pt x="1662" y="2321"/>
                    <a:pt x="1768" y="2294"/>
                    <a:pt x="1868" y="2235"/>
                  </a:cubicBezTo>
                  <a:cubicBezTo>
                    <a:pt x="2302" y="2102"/>
                    <a:pt x="2402" y="1535"/>
                    <a:pt x="2202" y="1034"/>
                  </a:cubicBezTo>
                  <a:cubicBezTo>
                    <a:pt x="2035" y="601"/>
                    <a:pt x="1868" y="434"/>
                    <a:pt x="1835" y="367"/>
                  </a:cubicBezTo>
                  <a:cubicBezTo>
                    <a:pt x="1801" y="334"/>
                    <a:pt x="1701" y="301"/>
                    <a:pt x="1668" y="200"/>
                  </a:cubicBezTo>
                  <a:cubicBezTo>
                    <a:pt x="1635" y="167"/>
                    <a:pt x="1535" y="134"/>
                    <a:pt x="1468" y="100"/>
                  </a:cubicBezTo>
                  <a:cubicBezTo>
                    <a:pt x="1368" y="34"/>
                    <a:pt x="1301" y="0"/>
                    <a:pt x="1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a:off x="2747975" y="3894900"/>
              <a:ext cx="60050" cy="58025"/>
            </a:xfrm>
            <a:custGeom>
              <a:avLst/>
              <a:gdLst/>
              <a:ahLst/>
              <a:cxnLst/>
              <a:rect l="l" t="t" r="r" b="b"/>
              <a:pathLst>
                <a:path w="2402" h="2321" extrusionOk="0">
                  <a:moveTo>
                    <a:pt x="901" y="0"/>
                  </a:moveTo>
                  <a:cubicBezTo>
                    <a:pt x="834" y="0"/>
                    <a:pt x="734" y="34"/>
                    <a:pt x="667" y="34"/>
                  </a:cubicBezTo>
                  <a:cubicBezTo>
                    <a:pt x="567" y="100"/>
                    <a:pt x="501" y="134"/>
                    <a:pt x="434" y="167"/>
                  </a:cubicBezTo>
                  <a:cubicBezTo>
                    <a:pt x="367" y="201"/>
                    <a:pt x="334" y="267"/>
                    <a:pt x="267" y="301"/>
                  </a:cubicBezTo>
                  <a:lnTo>
                    <a:pt x="67" y="501"/>
                  </a:lnTo>
                  <a:cubicBezTo>
                    <a:pt x="34" y="534"/>
                    <a:pt x="34" y="601"/>
                    <a:pt x="34" y="601"/>
                  </a:cubicBezTo>
                  <a:cubicBezTo>
                    <a:pt x="0" y="634"/>
                    <a:pt x="0" y="701"/>
                    <a:pt x="34" y="768"/>
                  </a:cubicBezTo>
                  <a:cubicBezTo>
                    <a:pt x="50" y="784"/>
                    <a:pt x="84" y="793"/>
                    <a:pt x="117" y="793"/>
                  </a:cubicBezTo>
                  <a:cubicBezTo>
                    <a:pt x="150" y="793"/>
                    <a:pt x="184" y="784"/>
                    <a:pt x="200" y="768"/>
                  </a:cubicBezTo>
                  <a:cubicBezTo>
                    <a:pt x="200" y="768"/>
                    <a:pt x="234" y="768"/>
                    <a:pt x="267" y="701"/>
                  </a:cubicBezTo>
                  <a:cubicBezTo>
                    <a:pt x="334" y="668"/>
                    <a:pt x="400" y="634"/>
                    <a:pt x="501" y="601"/>
                  </a:cubicBezTo>
                  <a:cubicBezTo>
                    <a:pt x="534" y="534"/>
                    <a:pt x="567" y="534"/>
                    <a:pt x="601" y="534"/>
                  </a:cubicBezTo>
                  <a:cubicBezTo>
                    <a:pt x="667" y="501"/>
                    <a:pt x="701" y="501"/>
                    <a:pt x="767" y="501"/>
                  </a:cubicBezTo>
                  <a:cubicBezTo>
                    <a:pt x="812" y="501"/>
                    <a:pt x="856" y="486"/>
                    <a:pt x="891" y="486"/>
                  </a:cubicBezTo>
                  <a:cubicBezTo>
                    <a:pt x="908" y="486"/>
                    <a:pt x="923" y="490"/>
                    <a:pt x="934" y="501"/>
                  </a:cubicBezTo>
                  <a:lnTo>
                    <a:pt x="1034" y="501"/>
                  </a:lnTo>
                  <a:cubicBezTo>
                    <a:pt x="667" y="701"/>
                    <a:pt x="534" y="1201"/>
                    <a:pt x="734" y="1702"/>
                  </a:cubicBezTo>
                  <a:cubicBezTo>
                    <a:pt x="884" y="2077"/>
                    <a:pt x="1203" y="2321"/>
                    <a:pt x="1536" y="2321"/>
                  </a:cubicBezTo>
                  <a:cubicBezTo>
                    <a:pt x="1647" y="2321"/>
                    <a:pt x="1760" y="2294"/>
                    <a:pt x="1868" y="2235"/>
                  </a:cubicBezTo>
                  <a:cubicBezTo>
                    <a:pt x="2268" y="2069"/>
                    <a:pt x="2402" y="1535"/>
                    <a:pt x="2202" y="1034"/>
                  </a:cubicBezTo>
                  <a:cubicBezTo>
                    <a:pt x="2035" y="601"/>
                    <a:pt x="1868" y="434"/>
                    <a:pt x="1835" y="367"/>
                  </a:cubicBezTo>
                  <a:cubicBezTo>
                    <a:pt x="1768" y="334"/>
                    <a:pt x="1701" y="301"/>
                    <a:pt x="1668" y="201"/>
                  </a:cubicBezTo>
                  <a:cubicBezTo>
                    <a:pt x="1601" y="167"/>
                    <a:pt x="1535" y="134"/>
                    <a:pt x="1435" y="100"/>
                  </a:cubicBezTo>
                  <a:cubicBezTo>
                    <a:pt x="1368" y="34"/>
                    <a:pt x="1268" y="0"/>
                    <a:pt x="1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p:nvPr/>
          </p:nvSpPr>
          <p:spPr>
            <a:xfrm>
              <a:off x="2808000" y="3907550"/>
              <a:ext cx="145150" cy="128150"/>
            </a:xfrm>
            <a:custGeom>
              <a:avLst/>
              <a:gdLst/>
              <a:ahLst/>
              <a:cxnLst/>
              <a:rect l="l" t="t" r="r" b="b"/>
              <a:pathLst>
                <a:path w="5806" h="5126" extrusionOk="0">
                  <a:moveTo>
                    <a:pt x="2919" y="1"/>
                  </a:moveTo>
                  <a:cubicBezTo>
                    <a:pt x="2547" y="1"/>
                    <a:pt x="2167" y="84"/>
                    <a:pt x="1802" y="262"/>
                  </a:cubicBezTo>
                  <a:cubicBezTo>
                    <a:pt x="535" y="829"/>
                    <a:pt x="1" y="2363"/>
                    <a:pt x="601" y="3664"/>
                  </a:cubicBezTo>
                  <a:cubicBezTo>
                    <a:pt x="1009" y="4576"/>
                    <a:pt x="1919" y="5126"/>
                    <a:pt x="2881" y="5126"/>
                  </a:cubicBezTo>
                  <a:cubicBezTo>
                    <a:pt x="3256" y="5126"/>
                    <a:pt x="3639" y="5043"/>
                    <a:pt x="4004" y="4865"/>
                  </a:cubicBezTo>
                  <a:cubicBezTo>
                    <a:pt x="5271" y="4298"/>
                    <a:pt x="5805" y="2763"/>
                    <a:pt x="5205" y="1462"/>
                  </a:cubicBezTo>
                  <a:cubicBezTo>
                    <a:pt x="4772" y="550"/>
                    <a:pt x="3874" y="1"/>
                    <a:pt x="2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a:off x="2512800" y="4045150"/>
              <a:ext cx="145125" cy="128300"/>
            </a:xfrm>
            <a:custGeom>
              <a:avLst/>
              <a:gdLst/>
              <a:ahLst/>
              <a:cxnLst/>
              <a:rect l="l" t="t" r="r" b="b"/>
              <a:pathLst>
                <a:path w="5805" h="5132" extrusionOk="0">
                  <a:moveTo>
                    <a:pt x="2919" y="1"/>
                  </a:moveTo>
                  <a:cubicBezTo>
                    <a:pt x="2547" y="1"/>
                    <a:pt x="2166" y="84"/>
                    <a:pt x="1802" y="262"/>
                  </a:cubicBezTo>
                  <a:cubicBezTo>
                    <a:pt x="568" y="829"/>
                    <a:pt x="0" y="2363"/>
                    <a:pt x="601" y="3664"/>
                  </a:cubicBezTo>
                  <a:cubicBezTo>
                    <a:pt x="1006" y="4594"/>
                    <a:pt x="1922" y="5131"/>
                    <a:pt x="2875" y="5131"/>
                  </a:cubicBezTo>
                  <a:cubicBezTo>
                    <a:pt x="3255" y="5131"/>
                    <a:pt x="3642" y="5046"/>
                    <a:pt x="4003" y="4865"/>
                  </a:cubicBezTo>
                  <a:cubicBezTo>
                    <a:pt x="5271" y="4298"/>
                    <a:pt x="5805" y="2763"/>
                    <a:pt x="5238" y="1462"/>
                  </a:cubicBezTo>
                  <a:cubicBezTo>
                    <a:pt x="4781" y="550"/>
                    <a:pt x="3876" y="1"/>
                    <a:pt x="2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a:off x="2692925" y="4006000"/>
              <a:ext cx="85925" cy="57825"/>
            </a:xfrm>
            <a:custGeom>
              <a:avLst/>
              <a:gdLst/>
              <a:ahLst/>
              <a:cxnLst/>
              <a:rect l="l" t="t" r="r" b="b"/>
              <a:pathLst>
                <a:path w="3437" h="2313" extrusionOk="0">
                  <a:moveTo>
                    <a:pt x="2302" y="0"/>
                  </a:moveTo>
                  <a:cubicBezTo>
                    <a:pt x="2017" y="0"/>
                    <a:pt x="1713" y="48"/>
                    <a:pt x="1435" y="193"/>
                  </a:cubicBezTo>
                  <a:cubicBezTo>
                    <a:pt x="101" y="860"/>
                    <a:pt x="1" y="2161"/>
                    <a:pt x="1" y="2161"/>
                  </a:cubicBezTo>
                  <a:cubicBezTo>
                    <a:pt x="285" y="2256"/>
                    <a:pt x="591" y="2312"/>
                    <a:pt x="902" y="2312"/>
                  </a:cubicBezTo>
                  <a:cubicBezTo>
                    <a:pt x="1356" y="2312"/>
                    <a:pt x="1819" y="2192"/>
                    <a:pt x="2236" y="1894"/>
                  </a:cubicBezTo>
                  <a:cubicBezTo>
                    <a:pt x="2936" y="1427"/>
                    <a:pt x="3270" y="827"/>
                    <a:pt x="3436" y="193"/>
                  </a:cubicBezTo>
                  <a:cubicBezTo>
                    <a:pt x="3370" y="193"/>
                    <a:pt x="2873" y="0"/>
                    <a:pt x="2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a:off x="2657075" y="3954825"/>
              <a:ext cx="128450" cy="105225"/>
            </a:xfrm>
            <a:custGeom>
              <a:avLst/>
              <a:gdLst/>
              <a:ahLst/>
              <a:cxnLst/>
              <a:rect l="l" t="t" r="r" b="b"/>
              <a:pathLst>
                <a:path w="5138" h="4209" extrusionOk="0">
                  <a:moveTo>
                    <a:pt x="4071" y="1"/>
                  </a:moveTo>
                  <a:cubicBezTo>
                    <a:pt x="3565" y="1"/>
                    <a:pt x="2643" y="370"/>
                    <a:pt x="1768" y="906"/>
                  </a:cubicBezTo>
                  <a:cubicBezTo>
                    <a:pt x="834" y="1540"/>
                    <a:pt x="0" y="2307"/>
                    <a:pt x="34" y="2941"/>
                  </a:cubicBezTo>
                  <a:cubicBezTo>
                    <a:pt x="67" y="3374"/>
                    <a:pt x="667" y="3941"/>
                    <a:pt x="1435" y="4208"/>
                  </a:cubicBezTo>
                  <a:cubicBezTo>
                    <a:pt x="1435" y="4208"/>
                    <a:pt x="1568" y="2907"/>
                    <a:pt x="2869" y="2240"/>
                  </a:cubicBezTo>
                  <a:cubicBezTo>
                    <a:pt x="3158" y="2090"/>
                    <a:pt x="3479" y="2040"/>
                    <a:pt x="3778" y="2040"/>
                  </a:cubicBezTo>
                  <a:cubicBezTo>
                    <a:pt x="4341" y="2040"/>
                    <a:pt x="4827" y="2218"/>
                    <a:pt x="4870" y="2240"/>
                  </a:cubicBezTo>
                  <a:cubicBezTo>
                    <a:pt x="5137" y="1239"/>
                    <a:pt x="4737" y="239"/>
                    <a:pt x="4303" y="38"/>
                  </a:cubicBezTo>
                  <a:cubicBezTo>
                    <a:pt x="4242" y="13"/>
                    <a:pt x="4163" y="1"/>
                    <a:pt x="4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26"/>
          <p:cNvSpPr/>
          <p:nvPr/>
        </p:nvSpPr>
        <p:spPr>
          <a:xfrm>
            <a:off x="7496549" y="3592275"/>
            <a:ext cx="1647382" cy="1551152"/>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rgbClr val="FF8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6"/>
          <p:cNvSpPr/>
          <p:nvPr/>
        </p:nvSpPr>
        <p:spPr>
          <a:xfrm rot="10487565">
            <a:off x="-202657" y="-196435"/>
            <a:ext cx="1845297" cy="2595765"/>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rot="3807589" flipH="1">
            <a:off x="1111110" y="661663"/>
            <a:ext cx="131895" cy="13193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3807589" flipH="1">
            <a:off x="813646" y="562508"/>
            <a:ext cx="131895" cy="13193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3807582" flipH="1">
            <a:off x="7955125" y="4554512"/>
            <a:ext cx="161995" cy="162043"/>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txBox="1">
            <a:spLocks noGrp="1"/>
          </p:cNvSpPr>
          <p:nvPr>
            <p:ph type="ctrTitle"/>
          </p:nvPr>
        </p:nvSpPr>
        <p:spPr>
          <a:xfrm flipH="1">
            <a:off x="5323900" y="2522575"/>
            <a:ext cx="16845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300"/>
              <a:buNone/>
              <a:defRPr sz="3300"/>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592" name="Google Shape;592;p26"/>
          <p:cNvSpPr txBox="1">
            <a:spLocks noGrp="1"/>
          </p:cNvSpPr>
          <p:nvPr>
            <p:ph type="subTitle" idx="1"/>
          </p:nvPr>
        </p:nvSpPr>
        <p:spPr>
          <a:xfrm flipH="1">
            <a:off x="5323900" y="2984025"/>
            <a:ext cx="2820900" cy="110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400" b="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ly title 1">
  <p:cSld name="CUSTOM_9_1_1">
    <p:bg>
      <p:bgPr>
        <a:blipFill>
          <a:blip r:embed="rId2">
            <a:alphaModFix/>
          </a:blip>
          <a:stretch>
            <a:fillRect/>
          </a:stretch>
        </a:blipFill>
        <a:effectLst/>
      </p:bgPr>
    </p:bg>
    <p:spTree>
      <p:nvGrpSpPr>
        <p:cNvPr id="1" name="Shape 604"/>
        <p:cNvGrpSpPr/>
        <p:nvPr/>
      </p:nvGrpSpPr>
      <p:grpSpPr>
        <a:xfrm>
          <a:off x="0" y="0"/>
          <a:ext cx="0" cy="0"/>
          <a:chOff x="0" y="0"/>
          <a:chExt cx="0" cy="0"/>
        </a:xfrm>
      </p:grpSpPr>
      <p:sp>
        <p:nvSpPr>
          <p:cNvPr id="605" name="Google Shape;605;p28"/>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6" name="Google Shape;606;p28"/>
          <p:cNvSpPr/>
          <p:nvPr/>
        </p:nvSpPr>
        <p:spPr>
          <a:xfrm rot="5400000">
            <a:off x="6966230" y="292252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rot="-5400000">
            <a:off x="-502916" y="4196210"/>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rot="2469294" flipH="1">
            <a:off x="316114" y="3751333"/>
            <a:ext cx="117371" cy="11741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rot="2469228" flipH="1">
            <a:off x="411412" y="3600961"/>
            <a:ext cx="89522" cy="89552"/>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rot="2469331" flipH="1">
            <a:off x="6213157" y="4570218"/>
            <a:ext cx="228180" cy="22825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28"/>
          <p:cNvGrpSpPr/>
          <p:nvPr/>
        </p:nvGrpSpPr>
        <p:grpSpPr>
          <a:xfrm rot="5770333" flipH="1">
            <a:off x="8263990" y="384985"/>
            <a:ext cx="306762" cy="476338"/>
            <a:chOff x="4452729" y="352000"/>
            <a:chExt cx="225596" cy="350302"/>
          </a:xfrm>
        </p:grpSpPr>
        <p:sp>
          <p:nvSpPr>
            <p:cNvPr id="612" name="Google Shape;612;p28"/>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1_1">
    <p:bg>
      <p:bgPr>
        <a:blipFill>
          <a:blip r:embed="rId2">
            <a:alphaModFix/>
          </a:blip>
          <a:stretch>
            <a:fillRect/>
          </a:stretch>
        </a:blipFill>
        <a:effectLst/>
      </p:bgPr>
    </p:bg>
    <p:spTree>
      <p:nvGrpSpPr>
        <p:cNvPr id="1" name="Shape 62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ITTLE + SUBTITLE">
  <p:cSld name="BIG TITTLE + SUBTITLE">
    <p:spTree>
      <p:nvGrpSpPr>
        <p:cNvPr id="1" name="Shape 16"/>
        <p:cNvGrpSpPr/>
        <p:nvPr/>
      </p:nvGrpSpPr>
      <p:grpSpPr>
        <a:xfrm>
          <a:off x="0" y="0"/>
          <a:ext cx="0" cy="0"/>
          <a:chOff x="0" y="0"/>
          <a:chExt cx="0" cy="0"/>
        </a:xfrm>
      </p:grpSpPr>
      <p:sp>
        <p:nvSpPr>
          <p:cNvPr id="22" name="Google Shape;22;p3"/>
          <p:cNvSpPr txBox="1">
            <a:spLocks noGrp="1"/>
          </p:cNvSpPr>
          <p:nvPr>
            <p:ph type="subTitle" idx="1"/>
          </p:nvPr>
        </p:nvSpPr>
        <p:spPr>
          <a:xfrm flipH="1">
            <a:off x="4524225" y="3036800"/>
            <a:ext cx="29274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541C1D"/>
              </a:buClr>
              <a:buSzPts val="1200"/>
              <a:buNone/>
              <a:defRPr>
                <a:solidFill>
                  <a:srgbClr val="541C1D"/>
                </a:solidFill>
              </a:defRPr>
            </a:lvl1pPr>
            <a:lvl2pPr lvl="1" rtl="0">
              <a:lnSpc>
                <a:spcPct val="100000"/>
              </a:lnSpc>
              <a:spcBef>
                <a:spcPts val="0"/>
              </a:spcBef>
              <a:spcAft>
                <a:spcPts val="0"/>
              </a:spcAft>
              <a:buClr>
                <a:srgbClr val="FAE1C8"/>
              </a:buClr>
              <a:buSzPts val="1400"/>
              <a:buNone/>
              <a:defRPr sz="1400">
                <a:solidFill>
                  <a:srgbClr val="FAE1C8"/>
                </a:solidFill>
              </a:defRPr>
            </a:lvl2pPr>
            <a:lvl3pPr lvl="2" rtl="0">
              <a:lnSpc>
                <a:spcPct val="100000"/>
              </a:lnSpc>
              <a:spcBef>
                <a:spcPts val="0"/>
              </a:spcBef>
              <a:spcAft>
                <a:spcPts val="0"/>
              </a:spcAft>
              <a:buClr>
                <a:srgbClr val="FAE1C8"/>
              </a:buClr>
              <a:buSzPts val="1400"/>
              <a:buNone/>
              <a:defRPr sz="1400">
                <a:solidFill>
                  <a:srgbClr val="FAE1C8"/>
                </a:solidFill>
              </a:defRPr>
            </a:lvl3pPr>
            <a:lvl4pPr lvl="3" rtl="0">
              <a:lnSpc>
                <a:spcPct val="100000"/>
              </a:lnSpc>
              <a:spcBef>
                <a:spcPts val="0"/>
              </a:spcBef>
              <a:spcAft>
                <a:spcPts val="0"/>
              </a:spcAft>
              <a:buClr>
                <a:srgbClr val="FAE1C8"/>
              </a:buClr>
              <a:buSzPts val="1400"/>
              <a:buNone/>
              <a:defRPr sz="1400">
                <a:solidFill>
                  <a:srgbClr val="FAE1C8"/>
                </a:solidFill>
              </a:defRPr>
            </a:lvl4pPr>
            <a:lvl5pPr lvl="4" rtl="0">
              <a:lnSpc>
                <a:spcPct val="100000"/>
              </a:lnSpc>
              <a:spcBef>
                <a:spcPts val="0"/>
              </a:spcBef>
              <a:spcAft>
                <a:spcPts val="0"/>
              </a:spcAft>
              <a:buClr>
                <a:srgbClr val="FAE1C8"/>
              </a:buClr>
              <a:buSzPts val="1400"/>
              <a:buNone/>
              <a:defRPr sz="1400">
                <a:solidFill>
                  <a:srgbClr val="FAE1C8"/>
                </a:solidFill>
              </a:defRPr>
            </a:lvl5pPr>
            <a:lvl6pPr lvl="5" rtl="0">
              <a:lnSpc>
                <a:spcPct val="100000"/>
              </a:lnSpc>
              <a:spcBef>
                <a:spcPts val="0"/>
              </a:spcBef>
              <a:spcAft>
                <a:spcPts val="0"/>
              </a:spcAft>
              <a:buClr>
                <a:srgbClr val="FAE1C8"/>
              </a:buClr>
              <a:buSzPts val="1400"/>
              <a:buNone/>
              <a:defRPr sz="1400">
                <a:solidFill>
                  <a:srgbClr val="FAE1C8"/>
                </a:solidFill>
              </a:defRPr>
            </a:lvl6pPr>
            <a:lvl7pPr lvl="6" rtl="0">
              <a:lnSpc>
                <a:spcPct val="100000"/>
              </a:lnSpc>
              <a:spcBef>
                <a:spcPts val="0"/>
              </a:spcBef>
              <a:spcAft>
                <a:spcPts val="0"/>
              </a:spcAft>
              <a:buClr>
                <a:srgbClr val="FAE1C8"/>
              </a:buClr>
              <a:buSzPts val="1400"/>
              <a:buNone/>
              <a:defRPr sz="1400">
                <a:solidFill>
                  <a:srgbClr val="FAE1C8"/>
                </a:solidFill>
              </a:defRPr>
            </a:lvl7pPr>
            <a:lvl8pPr lvl="7" rtl="0">
              <a:lnSpc>
                <a:spcPct val="100000"/>
              </a:lnSpc>
              <a:spcBef>
                <a:spcPts val="0"/>
              </a:spcBef>
              <a:spcAft>
                <a:spcPts val="0"/>
              </a:spcAft>
              <a:buClr>
                <a:srgbClr val="FAE1C8"/>
              </a:buClr>
              <a:buSzPts val="1400"/>
              <a:buNone/>
              <a:defRPr sz="1400">
                <a:solidFill>
                  <a:srgbClr val="FAE1C8"/>
                </a:solidFill>
              </a:defRPr>
            </a:lvl8pPr>
            <a:lvl9pPr lvl="8" rtl="0">
              <a:lnSpc>
                <a:spcPct val="100000"/>
              </a:lnSpc>
              <a:spcBef>
                <a:spcPts val="0"/>
              </a:spcBef>
              <a:spcAft>
                <a:spcPts val="0"/>
              </a:spcAft>
              <a:buClr>
                <a:srgbClr val="FAE1C8"/>
              </a:buClr>
              <a:buSzPts val="1400"/>
              <a:buNone/>
              <a:defRPr sz="1400">
                <a:solidFill>
                  <a:srgbClr val="FAE1C8"/>
                </a:solidFill>
              </a:defRPr>
            </a:lvl9pPr>
          </a:lstStyle>
          <a:p>
            <a:endParaRPr/>
          </a:p>
        </p:txBody>
      </p:sp>
      <p:sp>
        <p:nvSpPr>
          <p:cNvPr id="23" name="Google Shape;23;p3"/>
          <p:cNvSpPr txBox="1">
            <a:spLocks noGrp="1"/>
          </p:cNvSpPr>
          <p:nvPr>
            <p:ph type="ctrTitle"/>
          </p:nvPr>
        </p:nvSpPr>
        <p:spPr>
          <a:xfrm flipH="1">
            <a:off x="4419600" y="844800"/>
            <a:ext cx="4114800" cy="188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87E45"/>
              </a:buClr>
              <a:buSzPts val="6000"/>
              <a:buNone/>
              <a:defRPr sz="6000">
                <a:solidFill>
                  <a:srgbClr val="E87E45"/>
                </a:solidFill>
              </a:defRPr>
            </a:lvl1pPr>
            <a:lvl2pPr lvl="1" rtl="0">
              <a:spcBef>
                <a:spcPts val="0"/>
              </a:spcBef>
              <a:spcAft>
                <a:spcPts val="0"/>
              </a:spcAft>
              <a:buClr>
                <a:srgbClr val="FA7E5C"/>
              </a:buClr>
              <a:buSzPts val="12000"/>
              <a:buNone/>
              <a:defRPr sz="12000">
                <a:solidFill>
                  <a:srgbClr val="FA7E5C"/>
                </a:solidFill>
              </a:defRPr>
            </a:lvl2pPr>
            <a:lvl3pPr lvl="2" rtl="0">
              <a:spcBef>
                <a:spcPts val="0"/>
              </a:spcBef>
              <a:spcAft>
                <a:spcPts val="0"/>
              </a:spcAft>
              <a:buClr>
                <a:srgbClr val="FA7E5C"/>
              </a:buClr>
              <a:buSzPts val="12000"/>
              <a:buNone/>
              <a:defRPr sz="12000">
                <a:solidFill>
                  <a:srgbClr val="FA7E5C"/>
                </a:solidFill>
              </a:defRPr>
            </a:lvl3pPr>
            <a:lvl4pPr lvl="3" rtl="0">
              <a:spcBef>
                <a:spcPts val="0"/>
              </a:spcBef>
              <a:spcAft>
                <a:spcPts val="0"/>
              </a:spcAft>
              <a:buClr>
                <a:srgbClr val="FA7E5C"/>
              </a:buClr>
              <a:buSzPts val="12000"/>
              <a:buNone/>
              <a:defRPr sz="12000">
                <a:solidFill>
                  <a:srgbClr val="FA7E5C"/>
                </a:solidFill>
              </a:defRPr>
            </a:lvl4pPr>
            <a:lvl5pPr lvl="4" rtl="0">
              <a:spcBef>
                <a:spcPts val="0"/>
              </a:spcBef>
              <a:spcAft>
                <a:spcPts val="0"/>
              </a:spcAft>
              <a:buClr>
                <a:srgbClr val="FA7E5C"/>
              </a:buClr>
              <a:buSzPts val="12000"/>
              <a:buNone/>
              <a:defRPr sz="12000">
                <a:solidFill>
                  <a:srgbClr val="FA7E5C"/>
                </a:solidFill>
              </a:defRPr>
            </a:lvl5pPr>
            <a:lvl6pPr lvl="5" rtl="0">
              <a:spcBef>
                <a:spcPts val="0"/>
              </a:spcBef>
              <a:spcAft>
                <a:spcPts val="0"/>
              </a:spcAft>
              <a:buClr>
                <a:srgbClr val="FA7E5C"/>
              </a:buClr>
              <a:buSzPts val="12000"/>
              <a:buNone/>
              <a:defRPr sz="12000">
                <a:solidFill>
                  <a:srgbClr val="FA7E5C"/>
                </a:solidFill>
              </a:defRPr>
            </a:lvl6pPr>
            <a:lvl7pPr lvl="6" rtl="0">
              <a:spcBef>
                <a:spcPts val="0"/>
              </a:spcBef>
              <a:spcAft>
                <a:spcPts val="0"/>
              </a:spcAft>
              <a:buClr>
                <a:srgbClr val="FA7E5C"/>
              </a:buClr>
              <a:buSzPts val="12000"/>
              <a:buNone/>
              <a:defRPr sz="12000">
                <a:solidFill>
                  <a:srgbClr val="FA7E5C"/>
                </a:solidFill>
              </a:defRPr>
            </a:lvl7pPr>
            <a:lvl8pPr lvl="7" rtl="0">
              <a:spcBef>
                <a:spcPts val="0"/>
              </a:spcBef>
              <a:spcAft>
                <a:spcPts val="0"/>
              </a:spcAft>
              <a:buClr>
                <a:srgbClr val="FA7E5C"/>
              </a:buClr>
              <a:buSzPts val="12000"/>
              <a:buNone/>
              <a:defRPr sz="12000">
                <a:solidFill>
                  <a:srgbClr val="FA7E5C"/>
                </a:solidFill>
              </a:defRPr>
            </a:lvl8pPr>
            <a:lvl9pPr lvl="8" rtl="0">
              <a:spcBef>
                <a:spcPts val="0"/>
              </a:spcBef>
              <a:spcAft>
                <a:spcPts val="0"/>
              </a:spcAft>
              <a:buClr>
                <a:srgbClr val="FA7E5C"/>
              </a:buClr>
              <a:buSzPts val="12000"/>
              <a:buNone/>
              <a:defRPr sz="12000">
                <a:solidFill>
                  <a:srgbClr val="FA7E5C"/>
                </a:solidFill>
              </a:defRPr>
            </a:lvl9pPr>
          </a:lstStyle>
          <a:p>
            <a:endParaRPr/>
          </a:p>
        </p:txBody>
      </p:sp>
    </p:spTree>
    <p:extLst>
      <p:ext uri="{BB962C8B-B14F-4D97-AF65-F5344CB8AC3E}">
        <p14:creationId xmlns:p14="http://schemas.microsoft.com/office/powerpoint/2010/main" val="2509279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56943695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9677149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60125895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66906462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07685714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12896381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ctrTitle"/>
          </p:nvPr>
        </p:nvSpPr>
        <p:spPr>
          <a:xfrm>
            <a:off x="4692225" y="2512325"/>
            <a:ext cx="36516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sz="5300"/>
            </a:lvl1pPr>
            <a:lvl2pPr lvl="1" algn="ctr" rtl="0">
              <a:spcBef>
                <a:spcPts val="0"/>
              </a:spcBef>
              <a:spcAft>
                <a:spcPts val="0"/>
              </a:spcAft>
              <a:buClr>
                <a:srgbClr val="233C4F"/>
              </a:buClr>
              <a:buSzPts val="1800"/>
              <a:buNone/>
              <a:defRPr sz="1800">
                <a:solidFill>
                  <a:srgbClr val="233C4F"/>
                </a:solidFill>
              </a:defRPr>
            </a:lvl2pPr>
            <a:lvl3pPr lvl="2" algn="ctr" rtl="0">
              <a:spcBef>
                <a:spcPts val="0"/>
              </a:spcBef>
              <a:spcAft>
                <a:spcPts val="0"/>
              </a:spcAft>
              <a:buClr>
                <a:srgbClr val="233C4F"/>
              </a:buClr>
              <a:buSzPts val="1800"/>
              <a:buNone/>
              <a:defRPr sz="1800">
                <a:solidFill>
                  <a:srgbClr val="233C4F"/>
                </a:solidFill>
              </a:defRPr>
            </a:lvl3pPr>
            <a:lvl4pPr lvl="3" algn="ctr" rtl="0">
              <a:spcBef>
                <a:spcPts val="0"/>
              </a:spcBef>
              <a:spcAft>
                <a:spcPts val="0"/>
              </a:spcAft>
              <a:buClr>
                <a:srgbClr val="233C4F"/>
              </a:buClr>
              <a:buSzPts val="1800"/>
              <a:buNone/>
              <a:defRPr sz="1800">
                <a:solidFill>
                  <a:srgbClr val="233C4F"/>
                </a:solidFill>
              </a:defRPr>
            </a:lvl4pPr>
            <a:lvl5pPr lvl="4" algn="ctr" rtl="0">
              <a:spcBef>
                <a:spcPts val="0"/>
              </a:spcBef>
              <a:spcAft>
                <a:spcPts val="0"/>
              </a:spcAft>
              <a:buClr>
                <a:srgbClr val="233C4F"/>
              </a:buClr>
              <a:buSzPts val="1800"/>
              <a:buNone/>
              <a:defRPr sz="1800">
                <a:solidFill>
                  <a:srgbClr val="233C4F"/>
                </a:solidFill>
              </a:defRPr>
            </a:lvl5pPr>
            <a:lvl6pPr lvl="5" algn="ctr" rtl="0">
              <a:spcBef>
                <a:spcPts val="0"/>
              </a:spcBef>
              <a:spcAft>
                <a:spcPts val="0"/>
              </a:spcAft>
              <a:buClr>
                <a:srgbClr val="233C4F"/>
              </a:buClr>
              <a:buSzPts val="1800"/>
              <a:buNone/>
              <a:defRPr sz="1800">
                <a:solidFill>
                  <a:srgbClr val="233C4F"/>
                </a:solidFill>
              </a:defRPr>
            </a:lvl6pPr>
            <a:lvl7pPr lvl="6" algn="ctr" rtl="0">
              <a:spcBef>
                <a:spcPts val="0"/>
              </a:spcBef>
              <a:spcAft>
                <a:spcPts val="0"/>
              </a:spcAft>
              <a:buClr>
                <a:srgbClr val="233C4F"/>
              </a:buClr>
              <a:buSzPts val="1800"/>
              <a:buNone/>
              <a:defRPr sz="1800">
                <a:solidFill>
                  <a:srgbClr val="233C4F"/>
                </a:solidFill>
              </a:defRPr>
            </a:lvl7pPr>
            <a:lvl8pPr lvl="7" algn="ctr" rtl="0">
              <a:spcBef>
                <a:spcPts val="0"/>
              </a:spcBef>
              <a:spcAft>
                <a:spcPts val="0"/>
              </a:spcAft>
              <a:buClr>
                <a:srgbClr val="233C4F"/>
              </a:buClr>
              <a:buSzPts val="1800"/>
              <a:buNone/>
              <a:defRPr sz="1800">
                <a:solidFill>
                  <a:srgbClr val="233C4F"/>
                </a:solidFill>
              </a:defRPr>
            </a:lvl8pPr>
            <a:lvl9pPr lvl="8" algn="ctr" rtl="0">
              <a:spcBef>
                <a:spcPts val="0"/>
              </a:spcBef>
              <a:spcAft>
                <a:spcPts val="0"/>
              </a:spcAft>
              <a:buClr>
                <a:srgbClr val="233C4F"/>
              </a:buClr>
              <a:buSzPts val="1800"/>
              <a:buNone/>
              <a:defRPr sz="1800">
                <a:solidFill>
                  <a:srgbClr val="233C4F"/>
                </a:solidFill>
              </a:defRPr>
            </a:lvl9pPr>
          </a:lstStyle>
          <a:p>
            <a:endParaRPr/>
          </a:p>
        </p:txBody>
      </p:sp>
      <p:sp>
        <p:nvSpPr>
          <p:cNvPr id="53" name="Google Shape;53;p3"/>
          <p:cNvSpPr txBox="1">
            <a:spLocks noGrp="1"/>
          </p:cNvSpPr>
          <p:nvPr>
            <p:ph type="subTitle" idx="1"/>
          </p:nvPr>
        </p:nvSpPr>
        <p:spPr>
          <a:xfrm>
            <a:off x="4692325" y="3056925"/>
            <a:ext cx="2633100" cy="5778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SzPts val="1300"/>
              <a:buNone/>
              <a:defRPr b="0"/>
            </a:lvl1pPr>
            <a:lvl2pPr lvl="1" algn="ctr" rtl="0">
              <a:lnSpc>
                <a:spcPct val="100000"/>
              </a:lnSpc>
              <a:spcBef>
                <a:spcPts val="0"/>
              </a:spcBef>
              <a:spcAft>
                <a:spcPts val="0"/>
              </a:spcAft>
              <a:buClr>
                <a:srgbClr val="541C1D"/>
              </a:buClr>
              <a:buSzPts val="1600"/>
              <a:buNone/>
              <a:defRPr>
                <a:solidFill>
                  <a:srgbClr val="541C1D"/>
                </a:solidFill>
              </a:defRPr>
            </a:lvl2pPr>
            <a:lvl3pPr lvl="2" algn="ctr" rtl="0">
              <a:lnSpc>
                <a:spcPct val="100000"/>
              </a:lnSpc>
              <a:spcBef>
                <a:spcPts val="0"/>
              </a:spcBef>
              <a:spcAft>
                <a:spcPts val="0"/>
              </a:spcAft>
              <a:buClr>
                <a:srgbClr val="541C1D"/>
              </a:buClr>
              <a:buSzPts val="1600"/>
              <a:buNone/>
              <a:defRPr>
                <a:solidFill>
                  <a:srgbClr val="541C1D"/>
                </a:solidFill>
              </a:defRPr>
            </a:lvl3pPr>
            <a:lvl4pPr lvl="3" algn="ctr" rtl="0">
              <a:lnSpc>
                <a:spcPct val="100000"/>
              </a:lnSpc>
              <a:spcBef>
                <a:spcPts val="0"/>
              </a:spcBef>
              <a:spcAft>
                <a:spcPts val="0"/>
              </a:spcAft>
              <a:buClr>
                <a:srgbClr val="541C1D"/>
              </a:buClr>
              <a:buSzPts val="1600"/>
              <a:buNone/>
              <a:defRPr>
                <a:solidFill>
                  <a:srgbClr val="541C1D"/>
                </a:solidFill>
              </a:defRPr>
            </a:lvl4pPr>
            <a:lvl5pPr lvl="4" algn="ctr" rtl="0">
              <a:lnSpc>
                <a:spcPct val="100000"/>
              </a:lnSpc>
              <a:spcBef>
                <a:spcPts val="0"/>
              </a:spcBef>
              <a:spcAft>
                <a:spcPts val="0"/>
              </a:spcAft>
              <a:buClr>
                <a:srgbClr val="541C1D"/>
              </a:buClr>
              <a:buSzPts val="1600"/>
              <a:buNone/>
              <a:defRPr>
                <a:solidFill>
                  <a:srgbClr val="541C1D"/>
                </a:solidFill>
              </a:defRPr>
            </a:lvl5pPr>
            <a:lvl6pPr lvl="5" algn="ctr" rtl="0">
              <a:lnSpc>
                <a:spcPct val="100000"/>
              </a:lnSpc>
              <a:spcBef>
                <a:spcPts val="0"/>
              </a:spcBef>
              <a:spcAft>
                <a:spcPts val="0"/>
              </a:spcAft>
              <a:buClr>
                <a:srgbClr val="541C1D"/>
              </a:buClr>
              <a:buSzPts val="1600"/>
              <a:buNone/>
              <a:defRPr>
                <a:solidFill>
                  <a:srgbClr val="541C1D"/>
                </a:solidFill>
              </a:defRPr>
            </a:lvl6pPr>
            <a:lvl7pPr lvl="6" algn="ctr" rtl="0">
              <a:lnSpc>
                <a:spcPct val="100000"/>
              </a:lnSpc>
              <a:spcBef>
                <a:spcPts val="0"/>
              </a:spcBef>
              <a:spcAft>
                <a:spcPts val="0"/>
              </a:spcAft>
              <a:buClr>
                <a:srgbClr val="541C1D"/>
              </a:buClr>
              <a:buSzPts val="1600"/>
              <a:buNone/>
              <a:defRPr>
                <a:solidFill>
                  <a:srgbClr val="541C1D"/>
                </a:solidFill>
              </a:defRPr>
            </a:lvl7pPr>
            <a:lvl8pPr lvl="7" algn="ctr" rtl="0">
              <a:lnSpc>
                <a:spcPct val="100000"/>
              </a:lnSpc>
              <a:spcBef>
                <a:spcPts val="0"/>
              </a:spcBef>
              <a:spcAft>
                <a:spcPts val="0"/>
              </a:spcAft>
              <a:buClr>
                <a:srgbClr val="541C1D"/>
              </a:buClr>
              <a:buSzPts val="1600"/>
              <a:buNone/>
              <a:defRPr>
                <a:solidFill>
                  <a:srgbClr val="541C1D"/>
                </a:solidFill>
              </a:defRPr>
            </a:lvl8pPr>
            <a:lvl9pPr lvl="8" algn="ctr" rtl="0">
              <a:lnSpc>
                <a:spcPct val="100000"/>
              </a:lnSpc>
              <a:spcBef>
                <a:spcPts val="0"/>
              </a:spcBef>
              <a:spcAft>
                <a:spcPts val="0"/>
              </a:spcAft>
              <a:buClr>
                <a:srgbClr val="541C1D"/>
              </a:buClr>
              <a:buSzPts val="1600"/>
              <a:buNone/>
              <a:defRPr>
                <a:solidFill>
                  <a:srgbClr val="541C1D"/>
                </a:solidFill>
              </a:defRPr>
            </a:lvl9pPr>
          </a:lstStyle>
          <a:p>
            <a:endParaRPr/>
          </a:p>
        </p:txBody>
      </p:sp>
      <p:sp>
        <p:nvSpPr>
          <p:cNvPr id="54" name="Google Shape;54;p3"/>
          <p:cNvSpPr txBox="1">
            <a:spLocks noGrp="1"/>
          </p:cNvSpPr>
          <p:nvPr>
            <p:ph type="title" idx="2" hasCustomPrompt="1"/>
          </p:nvPr>
        </p:nvSpPr>
        <p:spPr>
          <a:xfrm>
            <a:off x="4692150" y="1852600"/>
            <a:ext cx="3651600" cy="5778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3"/>
          <p:cNvSpPr/>
          <p:nvPr/>
        </p:nvSpPr>
        <p:spPr>
          <a:xfrm rot="344346">
            <a:off x="480452" y="655498"/>
            <a:ext cx="10168802" cy="2133352"/>
          </a:xfrm>
          <a:custGeom>
            <a:avLst/>
            <a:gdLst/>
            <a:ahLst/>
            <a:cxnLst/>
            <a:rect l="l" t="t" r="r" b="b"/>
            <a:pathLst>
              <a:path w="406747" h="85333" extrusionOk="0">
                <a:moveTo>
                  <a:pt x="26611" y="43450"/>
                </a:moveTo>
                <a:cubicBezTo>
                  <a:pt x="22593" y="44990"/>
                  <a:pt x="-8550" y="50482"/>
                  <a:pt x="2500" y="52692"/>
                </a:cubicBezTo>
                <a:cubicBezTo>
                  <a:pt x="13551" y="54902"/>
                  <a:pt x="40073" y="63542"/>
                  <a:pt x="92914" y="56711"/>
                </a:cubicBezTo>
                <a:cubicBezTo>
                  <a:pt x="145756" y="49880"/>
                  <a:pt x="284857" y="6950"/>
                  <a:pt x="319549" y="11705"/>
                </a:cubicBezTo>
                <a:cubicBezTo>
                  <a:pt x="354241" y="16460"/>
                  <a:pt x="308432" y="86714"/>
                  <a:pt x="301065" y="85241"/>
                </a:cubicBezTo>
                <a:cubicBezTo>
                  <a:pt x="293698" y="83768"/>
                  <a:pt x="257733" y="13916"/>
                  <a:pt x="275347" y="2865"/>
                </a:cubicBezTo>
                <a:cubicBezTo>
                  <a:pt x="292961" y="-8185"/>
                  <a:pt x="384847" y="16259"/>
                  <a:pt x="406747" y="18938"/>
                </a:cubicBezTo>
              </a:path>
            </a:pathLst>
          </a:custGeom>
          <a:noFill/>
          <a:ln w="19050" cap="flat" cmpd="sng">
            <a:solidFill>
              <a:schemeClr val="dk2"/>
            </a:solidFill>
            <a:prstDash val="dash"/>
            <a:round/>
            <a:headEnd type="none" w="med" len="med"/>
            <a:tailEnd type="none" w="med" len="med"/>
          </a:ln>
        </p:spPr>
      </p:sp>
      <p:sp>
        <p:nvSpPr>
          <p:cNvPr id="56" name="Google Shape;56;p3"/>
          <p:cNvSpPr/>
          <p:nvPr/>
        </p:nvSpPr>
        <p:spPr>
          <a:xfrm>
            <a:off x="7618038" y="423577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18047" y="38553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3"/>
          <p:cNvGrpSpPr/>
          <p:nvPr/>
        </p:nvGrpSpPr>
        <p:grpSpPr>
          <a:xfrm rot="1056892">
            <a:off x="5597918" y="551188"/>
            <a:ext cx="1509128" cy="960744"/>
            <a:chOff x="3908800" y="4074100"/>
            <a:chExt cx="1374325" cy="874925"/>
          </a:xfrm>
        </p:grpSpPr>
        <p:sp>
          <p:nvSpPr>
            <p:cNvPr id="59" name="Google Shape;59;p3"/>
            <p:cNvSpPr/>
            <p:nvPr/>
          </p:nvSpPr>
          <p:spPr>
            <a:xfrm>
              <a:off x="3908800" y="4074100"/>
              <a:ext cx="1374325" cy="874925"/>
            </a:xfrm>
            <a:custGeom>
              <a:avLst/>
              <a:gdLst/>
              <a:ahLst/>
              <a:cxnLst/>
              <a:rect l="l" t="t" r="r" b="b"/>
              <a:pathLst>
                <a:path w="54973" h="34997" extrusionOk="0">
                  <a:moveTo>
                    <a:pt x="48538" y="1"/>
                  </a:moveTo>
                  <a:cubicBezTo>
                    <a:pt x="46825" y="1"/>
                    <a:pt x="34" y="22856"/>
                    <a:pt x="34" y="23187"/>
                  </a:cubicBezTo>
                  <a:cubicBezTo>
                    <a:pt x="0" y="23855"/>
                    <a:pt x="4637" y="34896"/>
                    <a:pt x="5538" y="34996"/>
                  </a:cubicBezTo>
                  <a:cubicBezTo>
                    <a:pt x="5544" y="34997"/>
                    <a:pt x="5551" y="34997"/>
                    <a:pt x="5559" y="34997"/>
                  </a:cubicBezTo>
                  <a:cubicBezTo>
                    <a:pt x="7676" y="34997"/>
                    <a:pt x="53208" y="12608"/>
                    <a:pt x="54072" y="11212"/>
                  </a:cubicBezTo>
                  <a:cubicBezTo>
                    <a:pt x="54973" y="9845"/>
                    <a:pt x="49636" y="338"/>
                    <a:pt x="48568" y="4"/>
                  </a:cubicBezTo>
                  <a:cubicBezTo>
                    <a:pt x="48561" y="2"/>
                    <a:pt x="48551" y="1"/>
                    <a:pt x="48538"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980525" y="4608950"/>
              <a:ext cx="56725" cy="119900"/>
            </a:xfrm>
            <a:custGeom>
              <a:avLst/>
              <a:gdLst/>
              <a:ahLst/>
              <a:cxnLst/>
              <a:rect l="l" t="t" r="r" b="b"/>
              <a:pathLst>
                <a:path w="2269" h="4796" extrusionOk="0">
                  <a:moveTo>
                    <a:pt x="259" y="1"/>
                  </a:moveTo>
                  <a:cubicBezTo>
                    <a:pt x="225" y="1"/>
                    <a:pt x="193" y="19"/>
                    <a:pt x="167" y="59"/>
                  </a:cubicBezTo>
                  <a:cubicBezTo>
                    <a:pt x="67" y="126"/>
                    <a:pt x="0" y="192"/>
                    <a:pt x="67" y="326"/>
                  </a:cubicBezTo>
                  <a:cubicBezTo>
                    <a:pt x="367" y="1093"/>
                    <a:pt x="701" y="1793"/>
                    <a:pt x="1067" y="2561"/>
                  </a:cubicBezTo>
                  <a:cubicBezTo>
                    <a:pt x="1401" y="3295"/>
                    <a:pt x="1735" y="4062"/>
                    <a:pt x="2102" y="4762"/>
                  </a:cubicBezTo>
                  <a:cubicBezTo>
                    <a:pt x="2135" y="4796"/>
                    <a:pt x="2168" y="4796"/>
                    <a:pt x="2235" y="4796"/>
                  </a:cubicBezTo>
                  <a:cubicBezTo>
                    <a:pt x="2268" y="4762"/>
                    <a:pt x="2268" y="4729"/>
                    <a:pt x="2268" y="4662"/>
                  </a:cubicBezTo>
                  <a:cubicBezTo>
                    <a:pt x="2001" y="3895"/>
                    <a:pt x="1735" y="3128"/>
                    <a:pt x="1401" y="2394"/>
                  </a:cubicBezTo>
                  <a:cubicBezTo>
                    <a:pt x="1067" y="1627"/>
                    <a:pt x="767" y="893"/>
                    <a:pt x="434" y="126"/>
                  </a:cubicBezTo>
                  <a:cubicBezTo>
                    <a:pt x="373" y="45"/>
                    <a:pt x="312" y="1"/>
                    <a:pt x="2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022200" y="4590925"/>
              <a:ext cx="37550" cy="78725"/>
            </a:xfrm>
            <a:custGeom>
              <a:avLst/>
              <a:gdLst/>
              <a:ahLst/>
              <a:cxnLst/>
              <a:rect l="l" t="t" r="r" b="b"/>
              <a:pathLst>
                <a:path w="1502" h="3149" extrusionOk="0">
                  <a:moveTo>
                    <a:pt x="242" y="1"/>
                  </a:moveTo>
                  <a:cubicBezTo>
                    <a:pt x="217" y="1"/>
                    <a:pt x="191" y="5"/>
                    <a:pt x="168" y="13"/>
                  </a:cubicBezTo>
                  <a:cubicBezTo>
                    <a:pt x="34" y="79"/>
                    <a:pt x="1" y="179"/>
                    <a:pt x="34" y="313"/>
                  </a:cubicBezTo>
                  <a:cubicBezTo>
                    <a:pt x="268" y="813"/>
                    <a:pt x="468" y="1247"/>
                    <a:pt x="668" y="1714"/>
                  </a:cubicBezTo>
                  <a:cubicBezTo>
                    <a:pt x="868" y="2181"/>
                    <a:pt x="1102" y="2648"/>
                    <a:pt x="1335" y="3082"/>
                  </a:cubicBezTo>
                  <a:cubicBezTo>
                    <a:pt x="1369" y="3148"/>
                    <a:pt x="1435" y="3148"/>
                    <a:pt x="1469" y="3148"/>
                  </a:cubicBezTo>
                  <a:cubicBezTo>
                    <a:pt x="1502" y="3082"/>
                    <a:pt x="1502" y="3048"/>
                    <a:pt x="1502" y="3015"/>
                  </a:cubicBezTo>
                  <a:cubicBezTo>
                    <a:pt x="1369" y="2514"/>
                    <a:pt x="1202" y="2014"/>
                    <a:pt x="1002" y="1547"/>
                  </a:cubicBezTo>
                  <a:cubicBezTo>
                    <a:pt x="801" y="1113"/>
                    <a:pt x="635" y="613"/>
                    <a:pt x="435"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068075" y="4567050"/>
              <a:ext cx="37550" cy="78400"/>
            </a:xfrm>
            <a:custGeom>
              <a:avLst/>
              <a:gdLst/>
              <a:ahLst/>
              <a:cxnLst/>
              <a:rect l="l" t="t" r="r" b="b"/>
              <a:pathLst>
                <a:path w="1502" h="3136" extrusionOk="0">
                  <a:moveTo>
                    <a:pt x="167" y="0"/>
                  </a:moveTo>
                  <a:cubicBezTo>
                    <a:pt x="34" y="100"/>
                    <a:pt x="1" y="167"/>
                    <a:pt x="34" y="301"/>
                  </a:cubicBezTo>
                  <a:cubicBezTo>
                    <a:pt x="267" y="801"/>
                    <a:pt x="468" y="1268"/>
                    <a:pt x="668" y="1735"/>
                  </a:cubicBezTo>
                  <a:cubicBezTo>
                    <a:pt x="868" y="2169"/>
                    <a:pt x="1101" y="2636"/>
                    <a:pt x="1335" y="3103"/>
                  </a:cubicBezTo>
                  <a:cubicBezTo>
                    <a:pt x="1368" y="3136"/>
                    <a:pt x="1435" y="3136"/>
                    <a:pt x="1468" y="3136"/>
                  </a:cubicBezTo>
                  <a:cubicBezTo>
                    <a:pt x="1502" y="3103"/>
                    <a:pt x="1502" y="3069"/>
                    <a:pt x="1502" y="3002"/>
                  </a:cubicBezTo>
                  <a:cubicBezTo>
                    <a:pt x="1368" y="2502"/>
                    <a:pt x="1235" y="2002"/>
                    <a:pt x="1001" y="1568"/>
                  </a:cubicBezTo>
                  <a:cubicBezTo>
                    <a:pt x="801" y="1101"/>
                    <a:pt x="634" y="601"/>
                    <a:pt x="434" y="134"/>
                  </a:cubicBezTo>
                  <a:cubicBezTo>
                    <a:pt x="401" y="67"/>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114775" y="4543025"/>
              <a:ext cx="38375" cy="78250"/>
            </a:xfrm>
            <a:custGeom>
              <a:avLst/>
              <a:gdLst/>
              <a:ahLst/>
              <a:cxnLst/>
              <a:rect l="l" t="t" r="r" b="b"/>
              <a:pathLst>
                <a:path w="1535" h="3130" extrusionOk="0">
                  <a:moveTo>
                    <a:pt x="256" y="0"/>
                  </a:moveTo>
                  <a:cubicBezTo>
                    <a:pt x="226" y="0"/>
                    <a:pt x="195" y="9"/>
                    <a:pt x="167" y="27"/>
                  </a:cubicBezTo>
                  <a:cubicBezTo>
                    <a:pt x="67" y="94"/>
                    <a:pt x="1" y="194"/>
                    <a:pt x="67" y="294"/>
                  </a:cubicBezTo>
                  <a:cubicBezTo>
                    <a:pt x="267" y="795"/>
                    <a:pt x="468" y="1262"/>
                    <a:pt x="668" y="1729"/>
                  </a:cubicBezTo>
                  <a:cubicBezTo>
                    <a:pt x="901" y="2196"/>
                    <a:pt x="1101" y="2629"/>
                    <a:pt x="1335" y="3096"/>
                  </a:cubicBezTo>
                  <a:cubicBezTo>
                    <a:pt x="1402" y="3130"/>
                    <a:pt x="1435" y="3130"/>
                    <a:pt x="1468" y="3130"/>
                  </a:cubicBezTo>
                  <a:cubicBezTo>
                    <a:pt x="1535" y="3096"/>
                    <a:pt x="1535" y="3063"/>
                    <a:pt x="1535" y="3029"/>
                  </a:cubicBezTo>
                  <a:cubicBezTo>
                    <a:pt x="1402" y="2529"/>
                    <a:pt x="1235" y="2029"/>
                    <a:pt x="1035" y="1562"/>
                  </a:cubicBezTo>
                  <a:cubicBezTo>
                    <a:pt x="801" y="1095"/>
                    <a:pt x="634" y="594"/>
                    <a:pt x="434" y="127"/>
                  </a:cubicBezTo>
                  <a:cubicBezTo>
                    <a:pt x="410" y="55"/>
                    <a:pt x="334" y="0"/>
                    <a:pt x="2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158150" y="4524525"/>
              <a:ext cx="37550" cy="78400"/>
            </a:xfrm>
            <a:custGeom>
              <a:avLst/>
              <a:gdLst/>
              <a:ahLst/>
              <a:cxnLst/>
              <a:rect l="l" t="t" r="r" b="b"/>
              <a:pathLst>
                <a:path w="1502" h="3136" extrusionOk="0">
                  <a:moveTo>
                    <a:pt x="167" y="0"/>
                  </a:moveTo>
                  <a:cubicBezTo>
                    <a:pt x="33" y="100"/>
                    <a:pt x="0" y="167"/>
                    <a:pt x="33" y="300"/>
                  </a:cubicBezTo>
                  <a:cubicBezTo>
                    <a:pt x="234" y="801"/>
                    <a:pt x="434" y="1234"/>
                    <a:pt x="667" y="1701"/>
                  </a:cubicBezTo>
                  <a:cubicBezTo>
                    <a:pt x="867" y="2168"/>
                    <a:pt x="1068" y="2635"/>
                    <a:pt x="1334" y="3102"/>
                  </a:cubicBezTo>
                  <a:cubicBezTo>
                    <a:pt x="1368" y="3136"/>
                    <a:pt x="1401" y="3136"/>
                    <a:pt x="1434" y="3136"/>
                  </a:cubicBezTo>
                  <a:cubicBezTo>
                    <a:pt x="1501" y="3102"/>
                    <a:pt x="1501" y="3036"/>
                    <a:pt x="1501" y="3002"/>
                  </a:cubicBezTo>
                  <a:cubicBezTo>
                    <a:pt x="1368" y="2502"/>
                    <a:pt x="1201" y="2002"/>
                    <a:pt x="1001" y="1535"/>
                  </a:cubicBezTo>
                  <a:cubicBezTo>
                    <a:pt x="767" y="1101"/>
                    <a:pt x="634" y="601"/>
                    <a:pt x="400" y="134"/>
                  </a:cubicBezTo>
                  <a:cubicBezTo>
                    <a:pt x="367" y="33"/>
                    <a:pt x="234"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195675" y="4503675"/>
              <a:ext cx="55900" cy="120100"/>
            </a:xfrm>
            <a:custGeom>
              <a:avLst/>
              <a:gdLst/>
              <a:ahLst/>
              <a:cxnLst/>
              <a:rect l="l" t="t" r="r" b="b"/>
              <a:pathLst>
                <a:path w="2236" h="4804" extrusionOk="0">
                  <a:moveTo>
                    <a:pt x="250" y="0"/>
                  </a:moveTo>
                  <a:cubicBezTo>
                    <a:pt x="219" y="0"/>
                    <a:pt x="189" y="11"/>
                    <a:pt x="167" y="33"/>
                  </a:cubicBezTo>
                  <a:cubicBezTo>
                    <a:pt x="34" y="134"/>
                    <a:pt x="0" y="200"/>
                    <a:pt x="34" y="334"/>
                  </a:cubicBezTo>
                  <a:cubicBezTo>
                    <a:pt x="367" y="1068"/>
                    <a:pt x="701" y="1801"/>
                    <a:pt x="1034" y="2535"/>
                  </a:cubicBezTo>
                  <a:cubicBezTo>
                    <a:pt x="1368" y="3303"/>
                    <a:pt x="1701" y="4036"/>
                    <a:pt x="2068" y="4770"/>
                  </a:cubicBezTo>
                  <a:cubicBezTo>
                    <a:pt x="2135" y="4804"/>
                    <a:pt x="2168" y="4804"/>
                    <a:pt x="2202" y="4804"/>
                  </a:cubicBezTo>
                  <a:cubicBezTo>
                    <a:pt x="2235" y="4770"/>
                    <a:pt x="2235" y="4704"/>
                    <a:pt x="2235" y="4670"/>
                  </a:cubicBezTo>
                  <a:cubicBezTo>
                    <a:pt x="2002" y="3870"/>
                    <a:pt x="1701" y="3136"/>
                    <a:pt x="1368" y="2369"/>
                  </a:cubicBezTo>
                  <a:cubicBezTo>
                    <a:pt x="1034" y="1635"/>
                    <a:pt x="734" y="867"/>
                    <a:pt x="400" y="134"/>
                  </a:cubicBezTo>
                  <a:cubicBezTo>
                    <a:pt x="378" y="45"/>
                    <a:pt x="312"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237375" y="4485925"/>
              <a:ext cx="37550" cy="78650"/>
            </a:xfrm>
            <a:custGeom>
              <a:avLst/>
              <a:gdLst/>
              <a:ahLst/>
              <a:cxnLst/>
              <a:rect l="l" t="t" r="r" b="b"/>
              <a:pathLst>
                <a:path w="1502" h="3146" extrusionOk="0">
                  <a:moveTo>
                    <a:pt x="208" y="1"/>
                  </a:moveTo>
                  <a:cubicBezTo>
                    <a:pt x="193" y="1"/>
                    <a:pt x="179" y="4"/>
                    <a:pt x="167" y="10"/>
                  </a:cubicBezTo>
                  <a:cubicBezTo>
                    <a:pt x="33" y="76"/>
                    <a:pt x="0" y="176"/>
                    <a:pt x="33" y="310"/>
                  </a:cubicBezTo>
                  <a:cubicBezTo>
                    <a:pt x="234" y="810"/>
                    <a:pt x="434" y="1244"/>
                    <a:pt x="667" y="1711"/>
                  </a:cubicBezTo>
                  <a:cubicBezTo>
                    <a:pt x="867" y="2178"/>
                    <a:pt x="1067" y="2612"/>
                    <a:pt x="1334" y="3079"/>
                  </a:cubicBezTo>
                  <a:cubicBezTo>
                    <a:pt x="1368" y="3145"/>
                    <a:pt x="1401" y="3145"/>
                    <a:pt x="1434" y="3145"/>
                  </a:cubicBezTo>
                  <a:cubicBezTo>
                    <a:pt x="1501" y="3079"/>
                    <a:pt x="1501" y="3045"/>
                    <a:pt x="1501" y="3012"/>
                  </a:cubicBezTo>
                  <a:cubicBezTo>
                    <a:pt x="1368" y="2511"/>
                    <a:pt x="1201" y="2011"/>
                    <a:pt x="1001" y="1544"/>
                  </a:cubicBezTo>
                  <a:cubicBezTo>
                    <a:pt x="801" y="1077"/>
                    <a:pt x="634" y="577"/>
                    <a:pt x="400" y="143"/>
                  </a:cubicBezTo>
                  <a:cubicBezTo>
                    <a:pt x="373" y="61"/>
                    <a:pt x="278" y="1"/>
                    <a:pt x="2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284075" y="4462500"/>
              <a:ext cx="37550" cy="78725"/>
            </a:xfrm>
            <a:custGeom>
              <a:avLst/>
              <a:gdLst/>
              <a:ahLst/>
              <a:cxnLst/>
              <a:rect l="l" t="t" r="r" b="b"/>
              <a:pathLst>
                <a:path w="1502" h="3149" extrusionOk="0">
                  <a:moveTo>
                    <a:pt x="219" y="1"/>
                  </a:moveTo>
                  <a:cubicBezTo>
                    <a:pt x="200" y="1"/>
                    <a:pt x="183" y="5"/>
                    <a:pt x="167" y="13"/>
                  </a:cubicBezTo>
                  <a:cubicBezTo>
                    <a:pt x="33" y="113"/>
                    <a:pt x="0" y="179"/>
                    <a:pt x="33" y="313"/>
                  </a:cubicBezTo>
                  <a:cubicBezTo>
                    <a:pt x="234" y="813"/>
                    <a:pt x="467" y="1280"/>
                    <a:pt x="667" y="1747"/>
                  </a:cubicBezTo>
                  <a:cubicBezTo>
                    <a:pt x="867" y="2181"/>
                    <a:pt x="1067" y="2648"/>
                    <a:pt x="1334" y="3115"/>
                  </a:cubicBezTo>
                  <a:cubicBezTo>
                    <a:pt x="1368" y="3148"/>
                    <a:pt x="1401" y="3148"/>
                    <a:pt x="1468" y="3148"/>
                  </a:cubicBezTo>
                  <a:cubicBezTo>
                    <a:pt x="1501" y="3115"/>
                    <a:pt x="1501" y="3082"/>
                    <a:pt x="1501" y="3015"/>
                  </a:cubicBezTo>
                  <a:cubicBezTo>
                    <a:pt x="1368" y="2514"/>
                    <a:pt x="1201" y="2014"/>
                    <a:pt x="1001" y="1580"/>
                  </a:cubicBezTo>
                  <a:cubicBezTo>
                    <a:pt x="801" y="1113"/>
                    <a:pt x="634" y="613"/>
                    <a:pt x="434" y="146"/>
                  </a:cubicBezTo>
                  <a:cubicBezTo>
                    <a:pt x="357" y="44"/>
                    <a:pt x="281" y="1"/>
                    <a:pt x="2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329925" y="4437625"/>
              <a:ext cx="37550" cy="78575"/>
            </a:xfrm>
            <a:custGeom>
              <a:avLst/>
              <a:gdLst/>
              <a:ahLst/>
              <a:cxnLst/>
              <a:rect l="l" t="t" r="r" b="b"/>
              <a:pathLst>
                <a:path w="1502" h="3143" extrusionOk="0">
                  <a:moveTo>
                    <a:pt x="208" y="0"/>
                  </a:moveTo>
                  <a:cubicBezTo>
                    <a:pt x="195" y="0"/>
                    <a:pt x="181" y="2"/>
                    <a:pt x="167" y="7"/>
                  </a:cubicBezTo>
                  <a:cubicBezTo>
                    <a:pt x="34" y="107"/>
                    <a:pt x="1" y="174"/>
                    <a:pt x="34" y="307"/>
                  </a:cubicBezTo>
                  <a:cubicBezTo>
                    <a:pt x="234" y="807"/>
                    <a:pt x="468" y="1274"/>
                    <a:pt x="668" y="1708"/>
                  </a:cubicBezTo>
                  <a:cubicBezTo>
                    <a:pt x="868" y="2175"/>
                    <a:pt x="1068" y="2642"/>
                    <a:pt x="1335" y="3109"/>
                  </a:cubicBezTo>
                  <a:cubicBezTo>
                    <a:pt x="1368" y="3143"/>
                    <a:pt x="1402" y="3143"/>
                    <a:pt x="1468" y="3143"/>
                  </a:cubicBezTo>
                  <a:cubicBezTo>
                    <a:pt x="1502" y="3109"/>
                    <a:pt x="1502" y="3076"/>
                    <a:pt x="1502" y="3009"/>
                  </a:cubicBezTo>
                  <a:cubicBezTo>
                    <a:pt x="1368" y="2509"/>
                    <a:pt x="1202" y="2008"/>
                    <a:pt x="1001" y="1575"/>
                  </a:cubicBezTo>
                  <a:cubicBezTo>
                    <a:pt x="801" y="1108"/>
                    <a:pt x="634" y="607"/>
                    <a:pt x="434" y="140"/>
                  </a:cubicBezTo>
                  <a:cubicBezTo>
                    <a:pt x="377" y="83"/>
                    <a:pt x="294" y="0"/>
                    <a:pt x="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372450" y="4419975"/>
              <a:ext cx="37550" cy="78700"/>
            </a:xfrm>
            <a:custGeom>
              <a:avLst/>
              <a:gdLst/>
              <a:ahLst/>
              <a:cxnLst/>
              <a:rect l="l" t="t" r="r" b="b"/>
              <a:pathLst>
                <a:path w="1502" h="3148" extrusionOk="0">
                  <a:moveTo>
                    <a:pt x="242" y="0"/>
                  </a:moveTo>
                  <a:cubicBezTo>
                    <a:pt x="217" y="0"/>
                    <a:pt x="191" y="5"/>
                    <a:pt x="168" y="12"/>
                  </a:cubicBezTo>
                  <a:cubicBezTo>
                    <a:pt x="34" y="112"/>
                    <a:pt x="1" y="179"/>
                    <a:pt x="34" y="313"/>
                  </a:cubicBezTo>
                  <a:cubicBezTo>
                    <a:pt x="268" y="813"/>
                    <a:pt x="468" y="1247"/>
                    <a:pt x="668" y="1714"/>
                  </a:cubicBezTo>
                  <a:cubicBezTo>
                    <a:pt x="868" y="2181"/>
                    <a:pt x="1102" y="2648"/>
                    <a:pt x="1335" y="3115"/>
                  </a:cubicBezTo>
                  <a:cubicBezTo>
                    <a:pt x="1369" y="3148"/>
                    <a:pt x="1435" y="3148"/>
                    <a:pt x="1469" y="3148"/>
                  </a:cubicBezTo>
                  <a:cubicBezTo>
                    <a:pt x="1502" y="3115"/>
                    <a:pt x="1502" y="3048"/>
                    <a:pt x="1502" y="3015"/>
                  </a:cubicBezTo>
                  <a:cubicBezTo>
                    <a:pt x="1369" y="2514"/>
                    <a:pt x="1235" y="2014"/>
                    <a:pt x="1002" y="1547"/>
                  </a:cubicBezTo>
                  <a:cubicBezTo>
                    <a:pt x="801" y="1113"/>
                    <a:pt x="635" y="613"/>
                    <a:pt x="435" y="146"/>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421650" y="4394425"/>
              <a:ext cx="56750" cy="120100"/>
            </a:xfrm>
            <a:custGeom>
              <a:avLst/>
              <a:gdLst/>
              <a:ahLst/>
              <a:cxnLst/>
              <a:rect l="l" t="t" r="r" b="b"/>
              <a:pathLst>
                <a:path w="2270" h="4804" extrusionOk="0">
                  <a:moveTo>
                    <a:pt x="267" y="0"/>
                  </a:moveTo>
                  <a:cubicBezTo>
                    <a:pt x="234" y="0"/>
                    <a:pt x="201" y="11"/>
                    <a:pt x="168" y="34"/>
                  </a:cubicBezTo>
                  <a:cubicBezTo>
                    <a:pt x="34" y="100"/>
                    <a:pt x="1" y="200"/>
                    <a:pt x="34" y="334"/>
                  </a:cubicBezTo>
                  <a:cubicBezTo>
                    <a:pt x="368" y="1068"/>
                    <a:pt x="701" y="1768"/>
                    <a:pt x="1035" y="2535"/>
                  </a:cubicBezTo>
                  <a:cubicBezTo>
                    <a:pt x="1369" y="3303"/>
                    <a:pt x="1702" y="4037"/>
                    <a:pt x="2102" y="4737"/>
                  </a:cubicBezTo>
                  <a:cubicBezTo>
                    <a:pt x="2136" y="4804"/>
                    <a:pt x="2169" y="4804"/>
                    <a:pt x="2203" y="4804"/>
                  </a:cubicBezTo>
                  <a:cubicBezTo>
                    <a:pt x="2269" y="4737"/>
                    <a:pt x="2269" y="4704"/>
                    <a:pt x="2269" y="4670"/>
                  </a:cubicBezTo>
                  <a:cubicBezTo>
                    <a:pt x="2002" y="3870"/>
                    <a:pt x="1702" y="3136"/>
                    <a:pt x="1369" y="2369"/>
                  </a:cubicBezTo>
                  <a:cubicBezTo>
                    <a:pt x="1035" y="1635"/>
                    <a:pt x="768" y="868"/>
                    <a:pt x="435" y="134"/>
                  </a:cubicBezTo>
                  <a:cubicBezTo>
                    <a:pt x="390" y="45"/>
                    <a:pt x="331" y="0"/>
                    <a:pt x="2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464200" y="4376225"/>
              <a:ext cx="37550" cy="78275"/>
            </a:xfrm>
            <a:custGeom>
              <a:avLst/>
              <a:gdLst/>
              <a:ahLst/>
              <a:cxnLst/>
              <a:rect l="l" t="t" r="r" b="b"/>
              <a:pathLst>
                <a:path w="1502" h="3131" extrusionOk="0">
                  <a:moveTo>
                    <a:pt x="244" y="1"/>
                  </a:moveTo>
                  <a:cubicBezTo>
                    <a:pt x="220" y="1"/>
                    <a:pt x="195" y="9"/>
                    <a:pt x="167" y="28"/>
                  </a:cubicBezTo>
                  <a:cubicBezTo>
                    <a:pt x="34" y="95"/>
                    <a:pt x="0" y="195"/>
                    <a:pt x="34" y="295"/>
                  </a:cubicBezTo>
                  <a:cubicBezTo>
                    <a:pt x="267" y="795"/>
                    <a:pt x="467" y="1262"/>
                    <a:pt x="667" y="1729"/>
                  </a:cubicBezTo>
                  <a:cubicBezTo>
                    <a:pt x="867" y="2196"/>
                    <a:pt x="1101" y="2630"/>
                    <a:pt x="1334" y="3097"/>
                  </a:cubicBezTo>
                  <a:cubicBezTo>
                    <a:pt x="1368" y="3130"/>
                    <a:pt x="1435" y="3130"/>
                    <a:pt x="1468" y="3130"/>
                  </a:cubicBezTo>
                  <a:cubicBezTo>
                    <a:pt x="1501" y="3097"/>
                    <a:pt x="1501" y="3063"/>
                    <a:pt x="1501" y="3030"/>
                  </a:cubicBezTo>
                  <a:cubicBezTo>
                    <a:pt x="1368" y="2530"/>
                    <a:pt x="1234" y="2029"/>
                    <a:pt x="1001" y="1562"/>
                  </a:cubicBezTo>
                  <a:cubicBezTo>
                    <a:pt x="801" y="1095"/>
                    <a:pt x="634" y="595"/>
                    <a:pt x="434" y="128"/>
                  </a:cubicBezTo>
                  <a:cubicBezTo>
                    <a:pt x="362" y="56"/>
                    <a:pt x="307" y="1"/>
                    <a:pt x="24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4510050" y="4353250"/>
              <a:ext cx="37550" cy="78725"/>
            </a:xfrm>
            <a:custGeom>
              <a:avLst/>
              <a:gdLst/>
              <a:ahLst/>
              <a:cxnLst/>
              <a:rect l="l" t="t" r="r" b="b"/>
              <a:pathLst>
                <a:path w="1502" h="3149" extrusionOk="0">
                  <a:moveTo>
                    <a:pt x="238" y="1"/>
                  </a:moveTo>
                  <a:cubicBezTo>
                    <a:pt x="215" y="1"/>
                    <a:pt x="191" y="5"/>
                    <a:pt x="168" y="13"/>
                  </a:cubicBezTo>
                  <a:cubicBezTo>
                    <a:pt x="34" y="113"/>
                    <a:pt x="1" y="180"/>
                    <a:pt x="34" y="313"/>
                  </a:cubicBezTo>
                  <a:cubicBezTo>
                    <a:pt x="268" y="813"/>
                    <a:pt x="468" y="1247"/>
                    <a:pt x="668" y="1714"/>
                  </a:cubicBezTo>
                  <a:cubicBezTo>
                    <a:pt x="868" y="2181"/>
                    <a:pt x="1102" y="2648"/>
                    <a:pt x="1335" y="3115"/>
                  </a:cubicBezTo>
                  <a:cubicBezTo>
                    <a:pt x="1368" y="3148"/>
                    <a:pt x="1435" y="3148"/>
                    <a:pt x="1469" y="3148"/>
                  </a:cubicBezTo>
                  <a:cubicBezTo>
                    <a:pt x="1502" y="3115"/>
                    <a:pt x="1502" y="3048"/>
                    <a:pt x="1502" y="3015"/>
                  </a:cubicBezTo>
                  <a:cubicBezTo>
                    <a:pt x="1368" y="2515"/>
                    <a:pt x="1202" y="2014"/>
                    <a:pt x="1002" y="1547"/>
                  </a:cubicBezTo>
                  <a:cubicBezTo>
                    <a:pt x="801" y="1114"/>
                    <a:pt x="635" y="613"/>
                    <a:pt x="434" y="146"/>
                  </a:cubicBezTo>
                  <a:cubicBezTo>
                    <a:pt x="384" y="44"/>
                    <a:pt x="313" y="1"/>
                    <a:pt x="2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556750" y="4328325"/>
              <a:ext cx="37550" cy="78625"/>
            </a:xfrm>
            <a:custGeom>
              <a:avLst/>
              <a:gdLst/>
              <a:ahLst/>
              <a:cxnLst/>
              <a:rect l="l" t="t" r="r" b="b"/>
              <a:pathLst>
                <a:path w="1502" h="3145" extrusionOk="0">
                  <a:moveTo>
                    <a:pt x="221" y="0"/>
                  </a:moveTo>
                  <a:cubicBezTo>
                    <a:pt x="203" y="0"/>
                    <a:pt x="185" y="3"/>
                    <a:pt x="168" y="9"/>
                  </a:cubicBezTo>
                  <a:cubicBezTo>
                    <a:pt x="68" y="109"/>
                    <a:pt x="1" y="176"/>
                    <a:pt x="68" y="309"/>
                  </a:cubicBezTo>
                  <a:cubicBezTo>
                    <a:pt x="268" y="810"/>
                    <a:pt x="468" y="1243"/>
                    <a:pt x="668" y="1710"/>
                  </a:cubicBezTo>
                  <a:cubicBezTo>
                    <a:pt x="901" y="2177"/>
                    <a:pt x="1102" y="2644"/>
                    <a:pt x="1335" y="3078"/>
                  </a:cubicBezTo>
                  <a:cubicBezTo>
                    <a:pt x="1402" y="3145"/>
                    <a:pt x="1435" y="3145"/>
                    <a:pt x="1469" y="3145"/>
                  </a:cubicBezTo>
                  <a:cubicBezTo>
                    <a:pt x="1502" y="3078"/>
                    <a:pt x="1502" y="3045"/>
                    <a:pt x="1502" y="3011"/>
                  </a:cubicBezTo>
                  <a:cubicBezTo>
                    <a:pt x="1402" y="2511"/>
                    <a:pt x="1235" y="2011"/>
                    <a:pt x="1002" y="1544"/>
                  </a:cubicBezTo>
                  <a:cubicBezTo>
                    <a:pt x="801" y="1110"/>
                    <a:pt x="635" y="610"/>
                    <a:pt x="434" y="143"/>
                  </a:cubicBezTo>
                  <a:cubicBezTo>
                    <a:pt x="380" y="60"/>
                    <a:pt x="302" y="0"/>
                    <a:pt x="2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598450" y="4310725"/>
              <a:ext cx="38400" cy="78725"/>
            </a:xfrm>
            <a:custGeom>
              <a:avLst/>
              <a:gdLst/>
              <a:ahLst/>
              <a:cxnLst/>
              <a:rect l="l" t="t" r="r" b="b"/>
              <a:pathLst>
                <a:path w="1536" h="3149" extrusionOk="0">
                  <a:moveTo>
                    <a:pt x="242" y="1"/>
                  </a:moveTo>
                  <a:cubicBezTo>
                    <a:pt x="217" y="1"/>
                    <a:pt x="191" y="5"/>
                    <a:pt x="167" y="13"/>
                  </a:cubicBezTo>
                  <a:cubicBezTo>
                    <a:pt x="67" y="79"/>
                    <a:pt x="1" y="179"/>
                    <a:pt x="67" y="313"/>
                  </a:cubicBezTo>
                  <a:cubicBezTo>
                    <a:pt x="268" y="813"/>
                    <a:pt x="468" y="1247"/>
                    <a:pt x="668" y="1714"/>
                  </a:cubicBezTo>
                  <a:cubicBezTo>
                    <a:pt x="901" y="2181"/>
                    <a:pt x="1101" y="2614"/>
                    <a:pt x="1335" y="3081"/>
                  </a:cubicBezTo>
                  <a:cubicBezTo>
                    <a:pt x="1402" y="3148"/>
                    <a:pt x="1435" y="3148"/>
                    <a:pt x="1468" y="3148"/>
                  </a:cubicBezTo>
                  <a:cubicBezTo>
                    <a:pt x="1535" y="3081"/>
                    <a:pt x="1535" y="3048"/>
                    <a:pt x="1535" y="3015"/>
                  </a:cubicBezTo>
                  <a:cubicBezTo>
                    <a:pt x="1402" y="2514"/>
                    <a:pt x="1235" y="2014"/>
                    <a:pt x="1035" y="1547"/>
                  </a:cubicBezTo>
                  <a:cubicBezTo>
                    <a:pt x="801" y="1080"/>
                    <a:pt x="634" y="580"/>
                    <a:pt x="434"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651825" y="4284775"/>
              <a:ext cx="56725" cy="119675"/>
            </a:xfrm>
            <a:custGeom>
              <a:avLst/>
              <a:gdLst/>
              <a:ahLst/>
              <a:cxnLst/>
              <a:rect l="l" t="t" r="r" b="b"/>
              <a:pathLst>
                <a:path w="2269" h="4787" extrusionOk="0">
                  <a:moveTo>
                    <a:pt x="279" y="0"/>
                  </a:moveTo>
                  <a:cubicBezTo>
                    <a:pt x="241" y="0"/>
                    <a:pt x="202" y="15"/>
                    <a:pt x="167" y="50"/>
                  </a:cubicBezTo>
                  <a:cubicBezTo>
                    <a:pt x="67" y="117"/>
                    <a:pt x="1" y="217"/>
                    <a:pt x="67" y="317"/>
                  </a:cubicBezTo>
                  <a:cubicBezTo>
                    <a:pt x="401" y="1084"/>
                    <a:pt x="734" y="1784"/>
                    <a:pt x="1068" y="2552"/>
                  </a:cubicBezTo>
                  <a:cubicBezTo>
                    <a:pt x="1402" y="3286"/>
                    <a:pt x="1735" y="4053"/>
                    <a:pt x="2102" y="4753"/>
                  </a:cubicBezTo>
                  <a:cubicBezTo>
                    <a:pt x="2135" y="4787"/>
                    <a:pt x="2169" y="4787"/>
                    <a:pt x="2235" y="4787"/>
                  </a:cubicBezTo>
                  <a:cubicBezTo>
                    <a:pt x="2269" y="4753"/>
                    <a:pt x="2269" y="4720"/>
                    <a:pt x="2269" y="4687"/>
                  </a:cubicBezTo>
                  <a:cubicBezTo>
                    <a:pt x="2002" y="3886"/>
                    <a:pt x="1735" y="3119"/>
                    <a:pt x="1402" y="2385"/>
                  </a:cubicBezTo>
                  <a:cubicBezTo>
                    <a:pt x="1068" y="1618"/>
                    <a:pt x="768" y="884"/>
                    <a:pt x="434" y="117"/>
                  </a:cubicBezTo>
                  <a:cubicBezTo>
                    <a:pt x="412" y="51"/>
                    <a:pt x="348" y="0"/>
                    <a:pt x="2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693525" y="4266675"/>
              <a:ext cx="37550" cy="78575"/>
            </a:xfrm>
            <a:custGeom>
              <a:avLst/>
              <a:gdLst/>
              <a:ahLst/>
              <a:cxnLst/>
              <a:rect l="l" t="t" r="r" b="b"/>
              <a:pathLst>
                <a:path w="1502" h="3143" extrusionOk="0">
                  <a:moveTo>
                    <a:pt x="210" y="0"/>
                  </a:moveTo>
                  <a:cubicBezTo>
                    <a:pt x="195" y="0"/>
                    <a:pt x="181" y="2"/>
                    <a:pt x="167" y="7"/>
                  </a:cubicBezTo>
                  <a:cubicBezTo>
                    <a:pt x="34" y="107"/>
                    <a:pt x="0" y="173"/>
                    <a:pt x="34" y="307"/>
                  </a:cubicBezTo>
                  <a:cubicBezTo>
                    <a:pt x="267" y="807"/>
                    <a:pt x="467" y="1274"/>
                    <a:pt x="668" y="1741"/>
                  </a:cubicBezTo>
                  <a:cubicBezTo>
                    <a:pt x="868" y="2175"/>
                    <a:pt x="1101" y="2642"/>
                    <a:pt x="1335" y="3109"/>
                  </a:cubicBezTo>
                  <a:cubicBezTo>
                    <a:pt x="1401" y="3142"/>
                    <a:pt x="1435" y="3142"/>
                    <a:pt x="1468" y="3142"/>
                  </a:cubicBezTo>
                  <a:cubicBezTo>
                    <a:pt x="1501" y="3109"/>
                    <a:pt x="1501" y="3076"/>
                    <a:pt x="1501" y="3009"/>
                  </a:cubicBezTo>
                  <a:cubicBezTo>
                    <a:pt x="1401" y="2508"/>
                    <a:pt x="1235" y="2008"/>
                    <a:pt x="1001" y="1574"/>
                  </a:cubicBezTo>
                  <a:cubicBezTo>
                    <a:pt x="801" y="1107"/>
                    <a:pt x="634" y="607"/>
                    <a:pt x="434" y="140"/>
                  </a:cubicBezTo>
                  <a:cubicBezTo>
                    <a:pt x="405" y="83"/>
                    <a:pt x="302" y="0"/>
                    <a:pt x="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740225" y="4244025"/>
              <a:ext cx="38375" cy="78700"/>
            </a:xfrm>
            <a:custGeom>
              <a:avLst/>
              <a:gdLst/>
              <a:ahLst/>
              <a:cxnLst/>
              <a:rect l="l" t="t" r="r" b="b"/>
              <a:pathLst>
                <a:path w="1535" h="3148" extrusionOk="0">
                  <a:moveTo>
                    <a:pt x="242" y="0"/>
                  </a:moveTo>
                  <a:cubicBezTo>
                    <a:pt x="216" y="0"/>
                    <a:pt x="191" y="4"/>
                    <a:pt x="167" y="12"/>
                  </a:cubicBezTo>
                  <a:cubicBezTo>
                    <a:pt x="67" y="79"/>
                    <a:pt x="0" y="179"/>
                    <a:pt x="67" y="312"/>
                  </a:cubicBezTo>
                  <a:cubicBezTo>
                    <a:pt x="267" y="813"/>
                    <a:pt x="467" y="1246"/>
                    <a:pt x="668" y="1713"/>
                  </a:cubicBezTo>
                  <a:cubicBezTo>
                    <a:pt x="901" y="2180"/>
                    <a:pt x="1101" y="2647"/>
                    <a:pt x="1335" y="3081"/>
                  </a:cubicBezTo>
                  <a:cubicBezTo>
                    <a:pt x="1401" y="3148"/>
                    <a:pt x="1435" y="3148"/>
                    <a:pt x="1468" y="3148"/>
                  </a:cubicBezTo>
                  <a:cubicBezTo>
                    <a:pt x="1535" y="3081"/>
                    <a:pt x="1535" y="3048"/>
                    <a:pt x="1535" y="3014"/>
                  </a:cubicBezTo>
                  <a:cubicBezTo>
                    <a:pt x="1401" y="2514"/>
                    <a:pt x="1235" y="2013"/>
                    <a:pt x="1034" y="1546"/>
                  </a:cubicBezTo>
                  <a:cubicBezTo>
                    <a:pt x="801" y="1079"/>
                    <a:pt x="634" y="579"/>
                    <a:pt x="434" y="145"/>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786100" y="4219300"/>
              <a:ext cx="38375" cy="78400"/>
            </a:xfrm>
            <a:custGeom>
              <a:avLst/>
              <a:gdLst/>
              <a:ahLst/>
              <a:cxnLst/>
              <a:rect l="l" t="t" r="r" b="b"/>
              <a:pathLst>
                <a:path w="1535" h="3136" extrusionOk="0">
                  <a:moveTo>
                    <a:pt x="167" y="0"/>
                  </a:moveTo>
                  <a:cubicBezTo>
                    <a:pt x="67" y="67"/>
                    <a:pt x="0" y="167"/>
                    <a:pt x="67" y="301"/>
                  </a:cubicBezTo>
                  <a:cubicBezTo>
                    <a:pt x="267" y="768"/>
                    <a:pt x="467" y="1235"/>
                    <a:pt x="667" y="1702"/>
                  </a:cubicBezTo>
                  <a:cubicBezTo>
                    <a:pt x="901" y="2169"/>
                    <a:pt x="1101" y="2602"/>
                    <a:pt x="1334" y="3069"/>
                  </a:cubicBezTo>
                  <a:cubicBezTo>
                    <a:pt x="1401" y="3136"/>
                    <a:pt x="1434" y="3136"/>
                    <a:pt x="1468" y="3136"/>
                  </a:cubicBezTo>
                  <a:cubicBezTo>
                    <a:pt x="1534" y="3069"/>
                    <a:pt x="1534" y="3036"/>
                    <a:pt x="1534" y="3002"/>
                  </a:cubicBezTo>
                  <a:cubicBezTo>
                    <a:pt x="1401" y="2502"/>
                    <a:pt x="1234" y="2002"/>
                    <a:pt x="1034" y="1535"/>
                  </a:cubicBezTo>
                  <a:cubicBezTo>
                    <a:pt x="801" y="1068"/>
                    <a:pt x="634" y="567"/>
                    <a:pt x="434" y="134"/>
                  </a:cubicBezTo>
                  <a:cubicBezTo>
                    <a:pt x="400" y="34"/>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829450" y="4201100"/>
              <a:ext cx="37550" cy="78275"/>
            </a:xfrm>
            <a:custGeom>
              <a:avLst/>
              <a:gdLst/>
              <a:ahLst/>
              <a:cxnLst/>
              <a:rect l="l" t="t" r="r" b="b"/>
              <a:pathLst>
                <a:path w="1502" h="3131" extrusionOk="0">
                  <a:moveTo>
                    <a:pt x="235" y="1"/>
                  </a:moveTo>
                  <a:cubicBezTo>
                    <a:pt x="210" y="1"/>
                    <a:pt x="186" y="9"/>
                    <a:pt x="167" y="28"/>
                  </a:cubicBezTo>
                  <a:cubicBezTo>
                    <a:pt x="34" y="95"/>
                    <a:pt x="1" y="195"/>
                    <a:pt x="34" y="295"/>
                  </a:cubicBezTo>
                  <a:cubicBezTo>
                    <a:pt x="234" y="795"/>
                    <a:pt x="434" y="1262"/>
                    <a:pt x="668" y="1729"/>
                  </a:cubicBezTo>
                  <a:cubicBezTo>
                    <a:pt x="868" y="2196"/>
                    <a:pt x="1068" y="2630"/>
                    <a:pt x="1335" y="3097"/>
                  </a:cubicBezTo>
                  <a:cubicBezTo>
                    <a:pt x="1368" y="3130"/>
                    <a:pt x="1402" y="3130"/>
                    <a:pt x="1468" y="3130"/>
                  </a:cubicBezTo>
                  <a:cubicBezTo>
                    <a:pt x="1502" y="3097"/>
                    <a:pt x="1502" y="3063"/>
                    <a:pt x="1502" y="3030"/>
                  </a:cubicBezTo>
                  <a:cubicBezTo>
                    <a:pt x="1368" y="2530"/>
                    <a:pt x="1201" y="2029"/>
                    <a:pt x="1001" y="1562"/>
                  </a:cubicBezTo>
                  <a:cubicBezTo>
                    <a:pt x="801" y="1095"/>
                    <a:pt x="634" y="595"/>
                    <a:pt x="401" y="128"/>
                  </a:cubicBezTo>
                  <a:cubicBezTo>
                    <a:pt x="377" y="56"/>
                    <a:pt x="301" y="1"/>
                    <a:pt x="2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876150" y="4182300"/>
              <a:ext cx="56725" cy="119575"/>
            </a:xfrm>
            <a:custGeom>
              <a:avLst/>
              <a:gdLst/>
              <a:ahLst/>
              <a:cxnLst/>
              <a:rect l="l" t="t" r="r" b="b"/>
              <a:pathLst>
                <a:path w="2269" h="4783" extrusionOk="0">
                  <a:moveTo>
                    <a:pt x="242" y="0"/>
                  </a:moveTo>
                  <a:cubicBezTo>
                    <a:pt x="217" y="0"/>
                    <a:pt x="192" y="4"/>
                    <a:pt x="167" y="13"/>
                  </a:cubicBezTo>
                  <a:cubicBezTo>
                    <a:pt x="34" y="113"/>
                    <a:pt x="1" y="179"/>
                    <a:pt x="34" y="313"/>
                  </a:cubicBezTo>
                  <a:cubicBezTo>
                    <a:pt x="368" y="1047"/>
                    <a:pt x="701" y="1781"/>
                    <a:pt x="1035" y="2514"/>
                  </a:cubicBezTo>
                  <a:cubicBezTo>
                    <a:pt x="1368" y="3282"/>
                    <a:pt x="1702" y="4015"/>
                    <a:pt x="2102" y="4716"/>
                  </a:cubicBezTo>
                  <a:cubicBezTo>
                    <a:pt x="2135" y="4783"/>
                    <a:pt x="2169" y="4783"/>
                    <a:pt x="2202" y="4783"/>
                  </a:cubicBezTo>
                  <a:cubicBezTo>
                    <a:pt x="2269" y="4716"/>
                    <a:pt x="2269" y="4683"/>
                    <a:pt x="2269" y="4649"/>
                  </a:cubicBezTo>
                  <a:cubicBezTo>
                    <a:pt x="2002" y="3849"/>
                    <a:pt x="1702" y="3115"/>
                    <a:pt x="1368" y="2348"/>
                  </a:cubicBezTo>
                  <a:cubicBezTo>
                    <a:pt x="1035" y="1614"/>
                    <a:pt x="768" y="847"/>
                    <a:pt x="434" y="113"/>
                  </a:cubicBezTo>
                  <a:cubicBezTo>
                    <a:pt x="384" y="38"/>
                    <a:pt x="31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917850" y="4164800"/>
              <a:ext cx="37550" cy="78700"/>
            </a:xfrm>
            <a:custGeom>
              <a:avLst/>
              <a:gdLst/>
              <a:ahLst/>
              <a:cxnLst/>
              <a:rect l="l" t="t" r="r" b="b"/>
              <a:pathLst>
                <a:path w="1502" h="3148" extrusionOk="0">
                  <a:moveTo>
                    <a:pt x="238" y="0"/>
                  </a:moveTo>
                  <a:cubicBezTo>
                    <a:pt x="215" y="0"/>
                    <a:pt x="191" y="4"/>
                    <a:pt x="167" y="12"/>
                  </a:cubicBezTo>
                  <a:cubicBezTo>
                    <a:pt x="34" y="79"/>
                    <a:pt x="0" y="179"/>
                    <a:pt x="34" y="312"/>
                  </a:cubicBezTo>
                  <a:cubicBezTo>
                    <a:pt x="234" y="813"/>
                    <a:pt x="467" y="1246"/>
                    <a:pt x="668" y="1713"/>
                  </a:cubicBezTo>
                  <a:cubicBezTo>
                    <a:pt x="868" y="2180"/>
                    <a:pt x="1068" y="2614"/>
                    <a:pt x="1335" y="3081"/>
                  </a:cubicBezTo>
                  <a:cubicBezTo>
                    <a:pt x="1368" y="3148"/>
                    <a:pt x="1401" y="3148"/>
                    <a:pt x="1468" y="3148"/>
                  </a:cubicBezTo>
                  <a:cubicBezTo>
                    <a:pt x="1502" y="3081"/>
                    <a:pt x="1502" y="3048"/>
                    <a:pt x="1502" y="3014"/>
                  </a:cubicBezTo>
                  <a:cubicBezTo>
                    <a:pt x="1368" y="2514"/>
                    <a:pt x="1201" y="2014"/>
                    <a:pt x="1001" y="1547"/>
                  </a:cubicBezTo>
                  <a:cubicBezTo>
                    <a:pt x="801" y="1080"/>
                    <a:pt x="634" y="579"/>
                    <a:pt x="434" y="146"/>
                  </a:cubicBezTo>
                  <a:cubicBezTo>
                    <a:pt x="383" y="44"/>
                    <a:pt x="313" y="0"/>
                    <a:pt x="23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963725" y="4140900"/>
              <a:ext cx="37550" cy="78425"/>
            </a:xfrm>
            <a:custGeom>
              <a:avLst/>
              <a:gdLst/>
              <a:ahLst/>
              <a:cxnLst/>
              <a:rect l="l" t="t" r="r" b="b"/>
              <a:pathLst>
                <a:path w="1502" h="3137" extrusionOk="0">
                  <a:moveTo>
                    <a:pt x="167" y="1"/>
                  </a:moveTo>
                  <a:cubicBezTo>
                    <a:pt x="33" y="101"/>
                    <a:pt x="0" y="168"/>
                    <a:pt x="33" y="301"/>
                  </a:cubicBezTo>
                  <a:cubicBezTo>
                    <a:pt x="234" y="801"/>
                    <a:pt x="467" y="1235"/>
                    <a:pt x="667" y="1702"/>
                  </a:cubicBezTo>
                  <a:cubicBezTo>
                    <a:pt x="867" y="2169"/>
                    <a:pt x="1068" y="2636"/>
                    <a:pt x="1334" y="3070"/>
                  </a:cubicBezTo>
                  <a:cubicBezTo>
                    <a:pt x="1368" y="3136"/>
                    <a:pt x="1401" y="3136"/>
                    <a:pt x="1468" y="3136"/>
                  </a:cubicBezTo>
                  <a:cubicBezTo>
                    <a:pt x="1501" y="3070"/>
                    <a:pt x="1501" y="3036"/>
                    <a:pt x="1501" y="3003"/>
                  </a:cubicBezTo>
                  <a:cubicBezTo>
                    <a:pt x="1368" y="2503"/>
                    <a:pt x="1201" y="2002"/>
                    <a:pt x="1001" y="1535"/>
                  </a:cubicBezTo>
                  <a:cubicBezTo>
                    <a:pt x="801" y="1102"/>
                    <a:pt x="634" y="601"/>
                    <a:pt x="434" y="134"/>
                  </a:cubicBezTo>
                  <a:cubicBezTo>
                    <a:pt x="367"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010425" y="4116425"/>
              <a:ext cx="37550" cy="78700"/>
            </a:xfrm>
            <a:custGeom>
              <a:avLst/>
              <a:gdLst/>
              <a:ahLst/>
              <a:cxnLst/>
              <a:rect l="l" t="t" r="r" b="b"/>
              <a:pathLst>
                <a:path w="1502" h="3148" extrusionOk="0">
                  <a:moveTo>
                    <a:pt x="242" y="0"/>
                  </a:moveTo>
                  <a:cubicBezTo>
                    <a:pt x="216" y="0"/>
                    <a:pt x="191" y="5"/>
                    <a:pt x="167" y="12"/>
                  </a:cubicBezTo>
                  <a:cubicBezTo>
                    <a:pt x="33" y="112"/>
                    <a:pt x="0" y="179"/>
                    <a:pt x="33" y="313"/>
                  </a:cubicBezTo>
                  <a:cubicBezTo>
                    <a:pt x="267" y="813"/>
                    <a:pt x="467" y="1280"/>
                    <a:pt x="667" y="1714"/>
                  </a:cubicBezTo>
                  <a:cubicBezTo>
                    <a:pt x="867" y="2181"/>
                    <a:pt x="1101" y="2648"/>
                    <a:pt x="1334" y="3115"/>
                  </a:cubicBezTo>
                  <a:cubicBezTo>
                    <a:pt x="1368" y="3148"/>
                    <a:pt x="1434" y="3148"/>
                    <a:pt x="1468" y="3148"/>
                  </a:cubicBezTo>
                  <a:cubicBezTo>
                    <a:pt x="1501" y="3115"/>
                    <a:pt x="1501" y="3081"/>
                    <a:pt x="1501" y="3015"/>
                  </a:cubicBezTo>
                  <a:cubicBezTo>
                    <a:pt x="1368" y="2514"/>
                    <a:pt x="1234" y="2014"/>
                    <a:pt x="1001" y="1547"/>
                  </a:cubicBezTo>
                  <a:cubicBezTo>
                    <a:pt x="801" y="1113"/>
                    <a:pt x="634" y="613"/>
                    <a:pt x="434" y="146"/>
                  </a:cubicBezTo>
                  <a:cubicBezTo>
                    <a:pt x="408" y="44"/>
                    <a:pt x="324"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052950" y="4098375"/>
              <a:ext cx="38375" cy="78425"/>
            </a:xfrm>
            <a:custGeom>
              <a:avLst/>
              <a:gdLst/>
              <a:ahLst/>
              <a:cxnLst/>
              <a:rect l="l" t="t" r="r" b="b"/>
              <a:pathLst>
                <a:path w="1535" h="3137" extrusionOk="0">
                  <a:moveTo>
                    <a:pt x="167" y="1"/>
                  </a:moveTo>
                  <a:cubicBezTo>
                    <a:pt x="67" y="67"/>
                    <a:pt x="0" y="167"/>
                    <a:pt x="67" y="301"/>
                  </a:cubicBezTo>
                  <a:cubicBezTo>
                    <a:pt x="267" y="801"/>
                    <a:pt x="467" y="1235"/>
                    <a:pt x="667" y="1702"/>
                  </a:cubicBezTo>
                  <a:cubicBezTo>
                    <a:pt x="901" y="2169"/>
                    <a:pt x="1101" y="2636"/>
                    <a:pt x="1335" y="3069"/>
                  </a:cubicBezTo>
                  <a:cubicBezTo>
                    <a:pt x="1401" y="3136"/>
                    <a:pt x="1435" y="3136"/>
                    <a:pt x="1468" y="3136"/>
                  </a:cubicBezTo>
                  <a:cubicBezTo>
                    <a:pt x="1535" y="3069"/>
                    <a:pt x="1535" y="3036"/>
                    <a:pt x="1535" y="3003"/>
                  </a:cubicBezTo>
                  <a:cubicBezTo>
                    <a:pt x="1401" y="2502"/>
                    <a:pt x="1235" y="2002"/>
                    <a:pt x="1034" y="1535"/>
                  </a:cubicBezTo>
                  <a:cubicBezTo>
                    <a:pt x="801" y="1068"/>
                    <a:pt x="634" y="568"/>
                    <a:pt x="434" y="134"/>
                  </a:cubicBezTo>
                  <a:cubicBezTo>
                    <a:pt x="401"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496725" y="4540775"/>
              <a:ext cx="45050" cy="42750"/>
            </a:xfrm>
            <a:custGeom>
              <a:avLst/>
              <a:gdLst/>
              <a:ahLst/>
              <a:cxnLst/>
              <a:rect l="l" t="t" r="r" b="b"/>
              <a:pathLst>
                <a:path w="1802" h="1710" extrusionOk="0">
                  <a:moveTo>
                    <a:pt x="805" y="0"/>
                  </a:moveTo>
                  <a:cubicBezTo>
                    <a:pt x="715" y="0"/>
                    <a:pt x="624" y="16"/>
                    <a:pt x="534" y="51"/>
                  </a:cubicBezTo>
                  <a:cubicBezTo>
                    <a:pt x="167" y="217"/>
                    <a:pt x="0" y="718"/>
                    <a:pt x="200" y="1151"/>
                  </a:cubicBezTo>
                  <a:cubicBezTo>
                    <a:pt x="379" y="1509"/>
                    <a:pt x="675" y="1710"/>
                    <a:pt x="983" y="1710"/>
                  </a:cubicBezTo>
                  <a:cubicBezTo>
                    <a:pt x="1078" y="1710"/>
                    <a:pt x="1174" y="1691"/>
                    <a:pt x="1268" y="1652"/>
                  </a:cubicBezTo>
                  <a:cubicBezTo>
                    <a:pt x="1635" y="1485"/>
                    <a:pt x="1801" y="985"/>
                    <a:pt x="1601" y="551"/>
                  </a:cubicBezTo>
                  <a:cubicBezTo>
                    <a:pt x="1469" y="234"/>
                    <a:pt x="1148" y="0"/>
                    <a:pt x="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687675" y="4457375"/>
              <a:ext cx="45075" cy="42775"/>
            </a:xfrm>
            <a:custGeom>
              <a:avLst/>
              <a:gdLst/>
              <a:ahLst/>
              <a:cxnLst/>
              <a:rect l="l" t="t" r="r" b="b"/>
              <a:pathLst>
                <a:path w="1803" h="1711" extrusionOk="0">
                  <a:moveTo>
                    <a:pt x="772" y="0"/>
                  </a:moveTo>
                  <a:cubicBezTo>
                    <a:pt x="691" y="0"/>
                    <a:pt x="611" y="16"/>
                    <a:pt x="535" y="51"/>
                  </a:cubicBezTo>
                  <a:cubicBezTo>
                    <a:pt x="168" y="218"/>
                    <a:pt x="1" y="718"/>
                    <a:pt x="201" y="1152"/>
                  </a:cubicBezTo>
                  <a:cubicBezTo>
                    <a:pt x="354" y="1509"/>
                    <a:pt x="664" y="1710"/>
                    <a:pt x="965" y="1710"/>
                  </a:cubicBezTo>
                  <a:cubicBezTo>
                    <a:pt x="1057" y="1710"/>
                    <a:pt x="1149" y="1691"/>
                    <a:pt x="1235" y="1652"/>
                  </a:cubicBezTo>
                  <a:cubicBezTo>
                    <a:pt x="1635" y="1485"/>
                    <a:pt x="1802" y="985"/>
                    <a:pt x="1569" y="551"/>
                  </a:cubicBezTo>
                  <a:cubicBezTo>
                    <a:pt x="1410" y="234"/>
                    <a:pt x="1084"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562600" y="4496150"/>
              <a:ext cx="110100" cy="76800"/>
            </a:xfrm>
            <a:custGeom>
              <a:avLst/>
              <a:gdLst/>
              <a:ahLst/>
              <a:cxnLst/>
              <a:rect l="l" t="t" r="r" b="b"/>
              <a:pathLst>
                <a:path w="4404" h="3072" extrusionOk="0">
                  <a:moveTo>
                    <a:pt x="4170" y="1"/>
                  </a:moveTo>
                  <a:cubicBezTo>
                    <a:pt x="4070" y="1"/>
                    <a:pt x="4003" y="101"/>
                    <a:pt x="4003" y="168"/>
                  </a:cubicBezTo>
                  <a:cubicBezTo>
                    <a:pt x="4003" y="635"/>
                    <a:pt x="3870" y="1102"/>
                    <a:pt x="3670" y="1469"/>
                  </a:cubicBezTo>
                  <a:cubicBezTo>
                    <a:pt x="3469" y="1836"/>
                    <a:pt x="3136" y="2136"/>
                    <a:pt x="2702" y="2336"/>
                  </a:cubicBezTo>
                  <a:cubicBezTo>
                    <a:pt x="2462" y="2489"/>
                    <a:pt x="2179" y="2556"/>
                    <a:pt x="1900" y="2556"/>
                  </a:cubicBezTo>
                  <a:cubicBezTo>
                    <a:pt x="1752" y="2556"/>
                    <a:pt x="1606" y="2537"/>
                    <a:pt x="1468" y="2503"/>
                  </a:cubicBezTo>
                  <a:cubicBezTo>
                    <a:pt x="1034" y="2436"/>
                    <a:pt x="567" y="2236"/>
                    <a:pt x="234" y="1936"/>
                  </a:cubicBezTo>
                  <a:cubicBezTo>
                    <a:pt x="167" y="1902"/>
                    <a:pt x="134" y="1902"/>
                    <a:pt x="67" y="1902"/>
                  </a:cubicBezTo>
                  <a:cubicBezTo>
                    <a:pt x="0" y="1936"/>
                    <a:pt x="0" y="2002"/>
                    <a:pt x="34" y="2102"/>
                  </a:cubicBezTo>
                  <a:cubicBezTo>
                    <a:pt x="367" y="2503"/>
                    <a:pt x="801" y="2803"/>
                    <a:pt x="1335" y="2970"/>
                  </a:cubicBezTo>
                  <a:cubicBezTo>
                    <a:pt x="1550" y="3037"/>
                    <a:pt x="1776" y="3072"/>
                    <a:pt x="2002" y="3072"/>
                  </a:cubicBezTo>
                  <a:cubicBezTo>
                    <a:pt x="2336" y="3072"/>
                    <a:pt x="2670" y="2996"/>
                    <a:pt x="2969" y="2836"/>
                  </a:cubicBezTo>
                  <a:cubicBezTo>
                    <a:pt x="3469" y="2636"/>
                    <a:pt x="3870" y="2236"/>
                    <a:pt x="4137" y="1736"/>
                  </a:cubicBezTo>
                  <a:cubicBezTo>
                    <a:pt x="4370" y="1235"/>
                    <a:pt x="4403" y="668"/>
                    <a:pt x="4303" y="134"/>
                  </a:cubicBezTo>
                  <a:cubicBezTo>
                    <a:pt x="4303" y="68"/>
                    <a:pt x="4237" y="1"/>
                    <a:pt x="4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711025" y="4492800"/>
              <a:ext cx="103450" cy="78425"/>
            </a:xfrm>
            <a:custGeom>
              <a:avLst/>
              <a:gdLst/>
              <a:ahLst/>
              <a:cxnLst/>
              <a:rect l="l" t="t" r="r" b="b"/>
              <a:pathLst>
                <a:path w="4138" h="3137" extrusionOk="0">
                  <a:moveTo>
                    <a:pt x="2381" y="1"/>
                  </a:moveTo>
                  <a:cubicBezTo>
                    <a:pt x="2086" y="1"/>
                    <a:pt x="1774" y="65"/>
                    <a:pt x="1469" y="202"/>
                  </a:cubicBezTo>
                  <a:cubicBezTo>
                    <a:pt x="501" y="602"/>
                    <a:pt x="1" y="1569"/>
                    <a:pt x="368" y="2303"/>
                  </a:cubicBezTo>
                  <a:cubicBezTo>
                    <a:pt x="597" y="2830"/>
                    <a:pt x="1156" y="3137"/>
                    <a:pt x="1798" y="3137"/>
                  </a:cubicBezTo>
                  <a:cubicBezTo>
                    <a:pt x="2090" y="3137"/>
                    <a:pt x="2400" y="3073"/>
                    <a:pt x="2703" y="2937"/>
                  </a:cubicBezTo>
                  <a:cubicBezTo>
                    <a:pt x="3637" y="2537"/>
                    <a:pt x="4137" y="1569"/>
                    <a:pt x="3804" y="802"/>
                  </a:cubicBezTo>
                  <a:cubicBezTo>
                    <a:pt x="3575" y="300"/>
                    <a:pt x="3019"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475875" y="4605400"/>
              <a:ext cx="103425" cy="78400"/>
            </a:xfrm>
            <a:custGeom>
              <a:avLst/>
              <a:gdLst/>
              <a:ahLst/>
              <a:cxnLst/>
              <a:rect l="l" t="t" r="r" b="b"/>
              <a:pathLst>
                <a:path w="4137" h="3136" extrusionOk="0">
                  <a:moveTo>
                    <a:pt x="2380" y="0"/>
                  </a:moveTo>
                  <a:cubicBezTo>
                    <a:pt x="2086" y="0"/>
                    <a:pt x="1773" y="64"/>
                    <a:pt x="1468" y="201"/>
                  </a:cubicBezTo>
                  <a:cubicBezTo>
                    <a:pt x="501" y="601"/>
                    <a:pt x="0" y="1569"/>
                    <a:pt x="334" y="2302"/>
                  </a:cubicBezTo>
                  <a:cubicBezTo>
                    <a:pt x="563" y="2829"/>
                    <a:pt x="1122" y="3136"/>
                    <a:pt x="1763" y="3136"/>
                  </a:cubicBezTo>
                  <a:cubicBezTo>
                    <a:pt x="2056" y="3136"/>
                    <a:pt x="2366" y="3072"/>
                    <a:pt x="2669" y="2936"/>
                  </a:cubicBezTo>
                  <a:cubicBezTo>
                    <a:pt x="3636" y="2536"/>
                    <a:pt x="4136" y="1569"/>
                    <a:pt x="3803" y="801"/>
                  </a:cubicBezTo>
                  <a:cubicBezTo>
                    <a:pt x="3575" y="299"/>
                    <a:pt x="3019" y="0"/>
                    <a:pt x="2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p:nvPr/>
        </p:nvSpPr>
        <p:spPr>
          <a:xfrm>
            <a:off x="862297" y="6571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094988" y="47289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5400000">
            <a:off x="7108205" y="3166729"/>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rgbClr val="BB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3261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22729260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1128408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0950640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323877568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91770421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8932492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56132213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62881043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4301110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
          <p:cNvSpPr/>
          <p:nvPr/>
        </p:nvSpPr>
        <p:spPr>
          <a:xfrm rot="7028957">
            <a:off x="8705824" y="4609783"/>
            <a:ext cx="313968" cy="363367"/>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4"/>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30200">
              <a:lnSpc>
                <a:spcPct val="100000"/>
              </a:lnSpc>
              <a:spcBef>
                <a:spcPts val="0"/>
              </a:spcBef>
              <a:spcAft>
                <a:spcPts val="0"/>
              </a:spcAft>
              <a:buSzPts val="1600"/>
              <a:buChar char="○"/>
              <a:defRPr sz="1200"/>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7" name="Google Shape;97;p4"/>
          <p:cNvSpPr/>
          <p:nvPr/>
        </p:nvSpPr>
        <p:spPr>
          <a:xfrm rot="-5400000">
            <a:off x="7207952" y="59925"/>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rgbClr val="FF8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4"/>
          <p:cNvGrpSpPr/>
          <p:nvPr/>
        </p:nvGrpSpPr>
        <p:grpSpPr>
          <a:xfrm>
            <a:off x="7055419" y="360481"/>
            <a:ext cx="734917" cy="808846"/>
            <a:chOff x="5571650" y="2059975"/>
            <a:chExt cx="445350" cy="490150"/>
          </a:xfrm>
        </p:grpSpPr>
        <p:sp>
          <p:nvSpPr>
            <p:cNvPr id="99" name="Google Shape;99;p4"/>
            <p:cNvSpPr/>
            <p:nvPr/>
          </p:nvSpPr>
          <p:spPr>
            <a:xfrm>
              <a:off x="5571650" y="2059975"/>
              <a:ext cx="445350" cy="490150"/>
            </a:xfrm>
            <a:custGeom>
              <a:avLst/>
              <a:gdLst/>
              <a:ahLst/>
              <a:cxnLst/>
              <a:rect l="l" t="t" r="r" b="b"/>
              <a:pathLst>
                <a:path w="17814" h="19606" extrusionOk="0">
                  <a:moveTo>
                    <a:pt x="11439" y="1"/>
                  </a:moveTo>
                  <a:cubicBezTo>
                    <a:pt x="9178" y="1"/>
                    <a:pt x="1533" y="1745"/>
                    <a:pt x="734" y="3214"/>
                  </a:cubicBezTo>
                  <a:cubicBezTo>
                    <a:pt x="201" y="4181"/>
                    <a:pt x="0" y="7884"/>
                    <a:pt x="701" y="8951"/>
                  </a:cubicBezTo>
                  <a:cubicBezTo>
                    <a:pt x="701" y="8951"/>
                    <a:pt x="990" y="8896"/>
                    <a:pt x="1415" y="8896"/>
                  </a:cubicBezTo>
                  <a:cubicBezTo>
                    <a:pt x="2352" y="8896"/>
                    <a:pt x="3951" y="9165"/>
                    <a:pt x="4570" y="10886"/>
                  </a:cubicBezTo>
                  <a:cubicBezTo>
                    <a:pt x="5871" y="14522"/>
                    <a:pt x="2836" y="15990"/>
                    <a:pt x="2836" y="15990"/>
                  </a:cubicBezTo>
                  <a:cubicBezTo>
                    <a:pt x="2669" y="17190"/>
                    <a:pt x="3403" y="19259"/>
                    <a:pt x="4404" y="19559"/>
                  </a:cubicBezTo>
                  <a:cubicBezTo>
                    <a:pt x="4525" y="19591"/>
                    <a:pt x="4688" y="19605"/>
                    <a:pt x="4881" y="19605"/>
                  </a:cubicBezTo>
                  <a:cubicBezTo>
                    <a:pt x="6278" y="19605"/>
                    <a:pt x="9240" y="18858"/>
                    <a:pt x="9240" y="18858"/>
                  </a:cubicBezTo>
                  <a:cubicBezTo>
                    <a:pt x="9240" y="18858"/>
                    <a:pt x="7839" y="10619"/>
                    <a:pt x="7072" y="7550"/>
                  </a:cubicBezTo>
                  <a:cubicBezTo>
                    <a:pt x="6443" y="4793"/>
                    <a:pt x="6217" y="2628"/>
                    <a:pt x="7412" y="2628"/>
                  </a:cubicBezTo>
                  <a:cubicBezTo>
                    <a:pt x="7547" y="2628"/>
                    <a:pt x="7700" y="2656"/>
                    <a:pt x="7873" y="2713"/>
                  </a:cubicBezTo>
                  <a:cubicBezTo>
                    <a:pt x="10141" y="3481"/>
                    <a:pt x="11375" y="10953"/>
                    <a:pt x="13010" y="17691"/>
                  </a:cubicBezTo>
                  <a:cubicBezTo>
                    <a:pt x="13051" y="17703"/>
                    <a:pt x="13110" y="17708"/>
                    <a:pt x="13185" y="17708"/>
                  </a:cubicBezTo>
                  <a:cubicBezTo>
                    <a:pt x="13964" y="17708"/>
                    <a:pt x="16410" y="17082"/>
                    <a:pt x="17079" y="15956"/>
                  </a:cubicBezTo>
                  <a:cubicBezTo>
                    <a:pt x="17813" y="14689"/>
                    <a:pt x="16846" y="11920"/>
                    <a:pt x="16179" y="11220"/>
                  </a:cubicBezTo>
                  <a:cubicBezTo>
                    <a:pt x="16179" y="11220"/>
                    <a:pt x="15802" y="11322"/>
                    <a:pt x="15286" y="11322"/>
                  </a:cubicBezTo>
                  <a:cubicBezTo>
                    <a:pt x="14362" y="11322"/>
                    <a:pt x="12992" y="10993"/>
                    <a:pt x="12543" y="9151"/>
                  </a:cubicBezTo>
                  <a:cubicBezTo>
                    <a:pt x="11842" y="6383"/>
                    <a:pt x="14711" y="4848"/>
                    <a:pt x="14711" y="4848"/>
                  </a:cubicBezTo>
                  <a:cubicBezTo>
                    <a:pt x="14578" y="3881"/>
                    <a:pt x="13377" y="145"/>
                    <a:pt x="11709" y="12"/>
                  </a:cubicBezTo>
                  <a:cubicBezTo>
                    <a:pt x="11630" y="4"/>
                    <a:pt x="11540" y="1"/>
                    <a:pt x="11439"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866850" y="2180325"/>
              <a:ext cx="109275" cy="162675"/>
            </a:xfrm>
            <a:custGeom>
              <a:avLst/>
              <a:gdLst/>
              <a:ahLst/>
              <a:cxnLst/>
              <a:rect l="l" t="t" r="r" b="b"/>
              <a:pathLst>
                <a:path w="4371" h="6507" extrusionOk="0">
                  <a:moveTo>
                    <a:pt x="2870" y="1"/>
                  </a:moveTo>
                  <a:lnTo>
                    <a:pt x="2870" y="1"/>
                  </a:lnTo>
                  <a:cubicBezTo>
                    <a:pt x="2869" y="1"/>
                    <a:pt x="1" y="1536"/>
                    <a:pt x="701" y="4304"/>
                  </a:cubicBezTo>
                  <a:cubicBezTo>
                    <a:pt x="1174" y="6174"/>
                    <a:pt x="2562" y="6507"/>
                    <a:pt x="3488" y="6507"/>
                  </a:cubicBezTo>
                  <a:cubicBezTo>
                    <a:pt x="4000" y="6507"/>
                    <a:pt x="4371" y="6406"/>
                    <a:pt x="4371" y="6406"/>
                  </a:cubicBezTo>
                  <a:cubicBezTo>
                    <a:pt x="3704" y="5738"/>
                    <a:pt x="2269" y="6172"/>
                    <a:pt x="2002" y="3704"/>
                  </a:cubicBezTo>
                  <a:cubicBezTo>
                    <a:pt x="1769" y="2069"/>
                    <a:pt x="2903" y="435"/>
                    <a:pt x="2870"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726050" y="2125875"/>
              <a:ext cx="170025" cy="405575"/>
            </a:xfrm>
            <a:custGeom>
              <a:avLst/>
              <a:gdLst/>
              <a:ahLst/>
              <a:cxnLst/>
              <a:rect l="l" t="t" r="r" b="b"/>
              <a:pathLst>
                <a:path w="6801" h="16223" extrusionOk="0">
                  <a:moveTo>
                    <a:pt x="1218" y="0"/>
                  </a:moveTo>
                  <a:cubicBezTo>
                    <a:pt x="0" y="0"/>
                    <a:pt x="201" y="2145"/>
                    <a:pt x="863" y="4914"/>
                  </a:cubicBezTo>
                  <a:cubicBezTo>
                    <a:pt x="1563" y="7950"/>
                    <a:pt x="3031" y="16222"/>
                    <a:pt x="3031" y="16222"/>
                  </a:cubicBezTo>
                  <a:cubicBezTo>
                    <a:pt x="3031" y="16222"/>
                    <a:pt x="3365" y="15388"/>
                    <a:pt x="4132" y="15122"/>
                  </a:cubicBezTo>
                  <a:cubicBezTo>
                    <a:pt x="4397" y="15055"/>
                    <a:pt x="4939" y="14887"/>
                    <a:pt x="5634" y="14887"/>
                  </a:cubicBezTo>
                  <a:cubicBezTo>
                    <a:pt x="5989" y="14887"/>
                    <a:pt x="6383" y="14931"/>
                    <a:pt x="6800" y="15055"/>
                  </a:cubicBezTo>
                  <a:cubicBezTo>
                    <a:pt x="5166" y="8317"/>
                    <a:pt x="3965" y="845"/>
                    <a:pt x="1663" y="77"/>
                  </a:cubicBezTo>
                  <a:cubicBezTo>
                    <a:pt x="1497" y="25"/>
                    <a:pt x="1349" y="0"/>
                    <a:pt x="1218"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587500" y="2280575"/>
              <a:ext cx="130950" cy="178325"/>
            </a:xfrm>
            <a:custGeom>
              <a:avLst/>
              <a:gdLst/>
              <a:ahLst/>
              <a:cxnLst/>
              <a:rect l="l" t="t" r="r" b="b"/>
              <a:pathLst>
                <a:path w="5238" h="7133" extrusionOk="0">
                  <a:moveTo>
                    <a:pt x="617" y="1"/>
                  </a:moveTo>
                  <a:cubicBezTo>
                    <a:pt x="295" y="1"/>
                    <a:pt x="68" y="29"/>
                    <a:pt x="13" y="29"/>
                  </a:cubicBezTo>
                  <a:cubicBezTo>
                    <a:pt x="6" y="29"/>
                    <a:pt x="1" y="28"/>
                    <a:pt x="0" y="27"/>
                  </a:cubicBezTo>
                  <a:lnTo>
                    <a:pt x="0" y="27"/>
                  </a:lnTo>
                  <a:cubicBezTo>
                    <a:pt x="67" y="161"/>
                    <a:pt x="167" y="227"/>
                    <a:pt x="234" y="294"/>
                  </a:cubicBezTo>
                  <a:cubicBezTo>
                    <a:pt x="1234" y="794"/>
                    <a:pt x="1668" y="995"/>
                    <a:pt x="2402" y="2963"/>
                  </a:cubicBezTo>
                  <a:cubicBezTo>
                    <a:pt x="2936" y="4397"/>
                    <a:pt x="2335" y="5865"/>
                    <a:pt x="2168" y="7132"/>
                  </a:cubicBezTo>
                  <a:cubicBezTo>
                    <a:pt x="2168" y="7132"/>
                    <a:pt x="5237" y="5665"/>
                    <a:pt x="3903" y="2029"/>
                  </a:cubicBezTo>
                  <a:cubicBezTo>
                    <a:pt x="3256" y="232"/>
                    <a:pt x="1543" y="1"/>
                    <a:pt x="61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5808475" y="2290425"/>
              <a:ext cx="33400" cy="33375"/>
            </a:xfrm>
            <a:custGeom>
              <a:avLst/>
              <a:gdLst/>
              <a:ahLst/>
              <a:cxnLst/>
              <a:rect l="l" t="t" r="r" b="b"/>
              <a:pathLst>
                <a:path w="1336" h="1335" extrusionOk="0">
                  <a:moveTo>
                    <a:pt x="701" y="0"/>
                  </a:moveTo>
                  <a:cubicBezTo>
                    <a:pt x="601" y="0"/>
                    <a:pt x="535" y="0"/>
                    <a:pt x="435" y="33"/>
                  </a:cubicBezTo>
                  <a:cubicBezTo>
                    <a:pt x="368" y="100"/>
                    <a:pt x="268" y="134"/>
                    <a:pt x="234" y="167"/>
                  </a:cubicBezTo>
                  <a:cubicBezTo>
                    <a:pt x="168" y="200"/>
                    <a:pt x="101" y="300"/>
                    <a:pt x="68" y="400"/>
                  </a:cubicBezTo>
                  <a:cubicBezTo>
                    <a:pt x="34" y="467"/>
                    <a:pt x="1" y="567"/>
                    <a:pt x="1" y="634"/>
                  </a:cubicBezTo>
                  <a:lnTo>
                    <a:pt x="1" y="801"/>
                  </a:lnTo>
                  <a:cubicBezTo>
                    <a:pt x="34" y="934"/>
                    <a:pt x="68" y="1001"/>
                    <a:pt x="168" y="1101"/>
                  </a:cubicBezTo>
                  <a:lnTo>
                    <a:pt x="268" y="1234"/>
                  </a:lnTo>
                  <a:cubicBezTo>
                    <a:pt x="368" y="1301"/>
                    <a:pt x="501" y="1334"/>
                    <a:pt x="601" y="1334"/>
                  </a:cubicBezTo>
                  <a:cubicBezTo>
                    <a:pt x="701" y="1334"/>
                    <a:pt x="768" y="1334"/>
                    <a:pt x="868" y="1301"/>
                  </a:cubicBezTo>
                  <a:cubicBezTo>
                    <a:pt x="935" y="1268"/>
                    <a:pt x="1035" y="1234"/>
                    <a:pt x="1068" y="1168"/>
                  </a:cubicBezTo>
                  <a:cubicBezTo>
                    <a:pt x="1168" y="1134"/>
                    <a:pt x="1202" y="1034"/>
                    <a:pt x="1235" y="967"/>
                  </a:cubicBezTo>
                  <a:cubicBezTo>
                    <a:pt x="1268" y="901"/>
                    <a:pt x="1335" y="801"/>
                    <a:pt x="1335" y="734"/>
                  </a:cubicBezTo>
                  <a:lnTo>
                    <a:pt x="1335" y="567"/>
                  </a:lnTo>
                  <a:cubicBezTo>
                    <a:pt x="1268" y="434"/>
                    <a:pt x="1235" y="334"/>
                    <a:pt x="1168" y="267"/>
                  </a:cubicBezTo>
                  <a:lnTo>
                    <a:pt x="1035" y="134"/>
                  </a:lnTo>
                  <a:cubicBezTo>
                    <a:pt x="935" y="67"/>
                    <a:pt x="835" y="0"/>
                    <a:pt x="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604180" y="2176896"/>
              <a:ext cx="20961" cy="22000"/>
            </a:xfrm>
            <a:custGeom>
              <a:avLst/>
              <a:gdLst/>
              <a:ahLst/>
              <a:cxnLst/>
              <a:rect l="l" t="t" r="r" b="b"/>
              <a:pathLst>
                <a:path w="768" h="806" extrusionOk="0">
                  <a:moveTo>
                    <a:pt x="350" y="0"/>
                  </a:moveTo>
                  <a:cubicBezTo>
                    <a:pt x="173" y="0"/>
                    <a:pt x="31" y="158"/>
                    <a:pt x="0" y="371"/>
                  </a:cubicBezTo>
                  <a:cubicBezTo>
                    <a:pt x="0" y="605"/>
                    <a:pt x="134" y="805"/>
                    <a:pt x="367" y="805"/>
                  </a:cubicBezTo>
                  <a:cubicBezTo>
                    <a:pt x="567" y="805"/>
                    <a:pt x="768" y="638"/>
                    <a:pt x="768" y="438"/>
                  </a:cubicBezTo>
                  <a:cubicBezTo>
                    <a:pt x="768" y="205"/>
                    <a:pt x="601" y="5"/>
                    <a:pt x="401" y="5"/>
                  </a:cubicBezTo>
                  <a:cubicBezTo>
                    <a:pt x="384" y="2"/>
                    <a:pt x="367"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691567" y="2181564"/>
              <a:ext cx="21889" cy="21863"/>
            </a:xfrm>
            <a:custGeom>
              <a:avLst/>
              <a:gdLst/>
              <a:ahLst/>
              <a:cxnLst/>
              <a:rect l="l" t="t" r="r" b="b"/>
              <a:pathLst>
                <a:path w="802" h="801" extrusionOk="0">
                  <a:moveTo>
                    <a:pt x="401" y="0"/>
                  </a:moveTo>
                  <a:cubicBezTo>
                    <a:pt x="201" y="0"/>
                    <a:pt x="34" y="167"/>
                    <a:pt x="1" y="367"/>
                  </a:cubicBezTo>
                  <a:cubicBezTo>
                    <a:pt x="1" y="601"/>
                    <a:pt x="167" y="801"/>
                    <a:pt x="368" y="801"/>
                  </a:cubicBezTo>
                  <a:cubicBezTo>
                    <a:pt x="568" y="801"/>
                    <a:pt x="801" y="634"/>
                    <a:pt x="801" y="434"/>
                  </a:cubicBezTo>
                  <a:cubicBezTo>
                    <a:pt x="801" y="200"/>
                    <a:pt x="634"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633300" y="2210140"/>
              <a:ext cx="49208" cy="23337"/>
            </a:xfrm>
            <a:custGeom>
              <a:avLst/>
              <a:gdLst/>
              <a:ahLst/>
              <a:cxnLst/>
              <a:rect l="l" t="t" r="r" b="b"/>
              <a:pathLst>
                <a:path w="1803" h="855" extrusionOk="0">
                  <a:moveTo>
                    <a:pt x="187" y="1"/>
                  </a:moveTo>
                  <a:cubicBezTo>
                    <a:pt x="174" y="1"/>
                    <a:pt x="159" y="9"/>
                    <a:pt x="134" y="21"/>
                  </a:cubicBezTo>
                  <a:cubicBezTo>
                    <a:pt x="101" y="21"/>
                    <a:pt x="34" y="87"/>
                    <a:pt x="34" y="121"/>
                  </a:cubicBezTo>
                  <a:cubicBezTo>
                    <a:pt x="1" y="321"/>
                    <a:pt x="134" y="521"/>
                    <a:pt x="301" y="655"/>
                  </a:cubicBezTo>
                  <a:cubicBezTo>
                    <a:pt x="501" y="788"/>
                    <a:pt x="668" y="855"/>
                    <a:pt x="868" y="855"/>
                  </a:cubicBezTo>
                  <a:cubicBezTo>
                    <a:pt x="1035" y="855"/>
                    <a:pt x="1302" y="821"/>
                    <a:pt x="1469" y="688"/>
                  </a:cubicBezTo>
                  <a:cubicBezTo>
                    <a:pt x="1635" y="588"/>
                    <a:pt x="1769" y="421"/>
                    <a:pt x="1802" y="188"/>
                  </a:cubicBezTo>
                  <a:cubicBezTo>
                    <a:pt x="1802" y="154"/>
                    <a:pt x="1802" y="154"/>
                    <a:pt x="1769" y="121"/>
                  </a:cubicBezTo>
                  <a:cubicBezTo>
                    <a:pt x="1735" y="104"/>
                    <a:pt x="1710" y="96"/>
                    <a:pt x="1690" y="96"/>
                  </a:cubicBezTo>
                  <a:cubicBezTo>
                    <a:pt x="1669" y="96"/>
                    <a:pt x="1652" y="104"/>
                    <a:pt x="1635" y="121"/>
                  </a:cubicBezTo>
                  <a:cubicBezTo>
                    <a:pt x="1535" y="254"/>
                    <a:pt x="1435" y="321"/>
                    <a:pt x="1302" y="388"/>
                  </a:cubicBezTo>
                  <a:cubicBezTo>
                    <a:pt x="1168" y="421"/>
                    <a:pt x="1035" y="421"/>
                    <a:pt x="935" y="421"/>
                  </a:cubicBezTo>
                  <a:cubicBezTo>
                    <a:pt x="801" y="421"/>
                    <a:pt x="668" y="388"/>
                    <a:pt x="535" y="321"/>
                  </a:cubicBezTo>
                  <a:cubicBezTo>
                    <a:pt x="434" y="288"/>
                    <a:pt x="334" y="221"/>
                    <a:pt x="268" y="87"/>
                  </a:cubicBezTo>
                  <a:cubicBezTo>
                    <a:pt x="225" y="24"/>
                    <a:pt x="21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p:nvPr/>
        </p:nvSpPr>
        <p:spPr>
          <a:xfrm>
            <a:off x="8629500" y="2089950"/>
            <a:ext cx="291900" cy="282050"/>
          </a:xfrm>
          <a:custGeom>
            <a:avLst/>
            <a:gdLst/>
            <a:ahLst/>
            <a:cxnLst/>
            <a:rect l="l" t="t" r="r" b="b"/>
            <a:pathLst>
              <a:path w="11676" h="11282" extrusionOk="0">
                <a:moveTo>
                  <a:pt x="6805" y="2948"/>
                </a:moveTo>
                <a:cubicBezTo>
                  <a:pt x="6738" y="3081"/>
                  <a:pt x="6571" y="3148"/>
                  <a:pt x="6438" y="3248"/>
                </a:cubicBezTo>
                <a:cubicBezTo>
                  <a:pt x="6038" y="3548"/>
                  <a:pt x="5637" y="3715"/>
                  <a:pt x="5204" y="3882"/>
                </a:cubicBezTo>
                <a:cubicBezTo>
                  <a:pt x="4770" y="4048"/>
                  <a:pt x="4270" y="4149"/>
                  <a:pt x="3803" y="4249"/>
                </a:cubicBezTo>
                <a:cubicBezTo>
                  <a:pt x="4103" y="4082"/>
                  <a:pt x="4370" y="3882"/>
                  <a:pt x="4670" y="3748"/>
                </a:cubicBezTo>
                <a:cubicBezTo>
                  <a:pt x="5271" y="3415"/>
                  <a:pt x="5904" y="3081"/>
                  <a:pt x="6538" y="2948"/>
                </a:cubicBezTo>
                <a:close/>
                <a:moveTo>
                  <a:pt x="10737" y="4369"/>
                </a:moveTo>
                <a:cubicBezTo>
                  <a:pt x="10768" y="4369"/>
                  <a:pt x="10760" y="4389"/>
                  <a:pt x="10741" y="4482"/>
                </a:cubicBezTo>
                <a:cubicBezTo>
                  <a:pt x="10641" y="4782"/>
                  <a:pt x="10141" y="5149"/>
                  <a:pt x="9907" y="5383"/>
                </a:cubicBezTo>
                <a:cubicBezTo>
                  <a:pt x="9273" y="5916"/>
                  <a:pt x="8606" y="6383"/>
                  <a:pt x="7839" y="6784"/>
                </a:cubicBezTo>
                <a:cubicBezTo>
                  <a:pt x="7139" y="7151"/>
                  <a:pt x="6405" y="7484"/>
                  <a:pt x="5637" y="7751"/>
                </a:cubicBezTo>
                <a:cubicBezTo>
                  <a:pt x="5838" y="7451"/>
                  <a:pt x="6138" y="7217"/>
                  <a:pt x="6305" y="7051"/>
                </a:cubicBezTo>
                <a:cubicBezTo>
                  <a:pt x="7339" y="5950"/>
                  <a:pt x="8606" y="5083"/>
                  <a:pt x="9974" y="4582"/>
                </a:cubicBezTo>
                <a:cubicBezTo>
                  <a:pt x="10141" y="4549"/>
                  <a:pt x="10408" y="4415"/>
                  <a:pt x="10574" y="4382"/>
                </a:cubicBezTo>
                <a:cubicBezTo>
                  <a:pt x="10663" y="4382"/>
                  <a:pt x="10713" y="4369"/>
                  <a:pt x="10737" y="4369"/>
                </a:cubicBezTo>
                <a:close/>
                <a:moveTo>
                  <a:pt x="5436" y="1"/>
                </a:moveTo>
                <a:cubicBezTo>
                  <a:pt x="5405" y="1"/>
                  <a:pt x="5372" y="4"/>
                  <a:pt x="5337" y="12"/>
                </a:cubicBezTo>
                <a:cubicBezTo>
                  <a:pt x="3469" y="513"/>
                  <a:pt x="1168" y="1780"/>
                  <a:pt x="367" y="3648"/>
                </a:cubicBezTo>
                <a:cubicBezTo>
                  <a:pt x="33" y="4415"/>
                  <a:pt x="334" y="5149"/>
                  <a:pt x="1101" y="5416"/>
                </a:cubicBezTo>
                <a:cubicBezTo>
                  <a:pt x="601" y="5983"/>
                  <a:pt x="167" y="6650"/>
                  <a:pt x="100" y="7418"/>
                </a:cubicBezTo>
                <a:cubicBezTo>
                  <a:pt x="0" y="8285"/>
                  <a:pt x="467" y="8985"/>
                  <a:pt x="1301" y="9319"/>
                </a:cubicBezTo>
                <a:cubicBezTo>
                  <a:pt x="1659" y="9457"/>
                  <a:pt x="2040" y="9509"/>
                  <a:pt x="2425" y="9509"/>
                </a:cubicBezTo>
                <a:cubicBezTo>
                  <a:pt x="2972" y="9509"/>
                  <a:pt x="3527" y="9403"/>
                  <a:pt x="4036" y="9286"/>
                </a:cubicBezTo>
                <a:cubicBezTo>
                  <a:pt x="4103" y="9286"/>
                  <a:pt x="4136" y="9252"/>
                  <a:pt x="4203" y="9252"/>
                </a:cubicBezTo>
                <a:cubicBezTo>
                  <a:pt x="4303" y="9652"/>
                  <a:pt x="4537" y="10086"/>
                  <a:pt x="5070" y="10453"/>
                </a:cubicBezTo>
                <a:cubicBezTo>
                  <a:pt x="5857" y="11019"/>
                  <a:pt x="6836" y="11281"/>
                  <a:pt x="7823" y="11281"/>
                </a:cubicBezTo>
                <a:cubicBezTo>
                  <a:pt x="8929" y="11281"/>
                  <a:pt x="10044" y="10952"/>
                  <a:pt x="10908" y="10353"/>
                </a:cubicBezTo>
                <a:cubicBezTo>
                  <a:pt x="11288" y="10002"/>
                  <a:pt x="10950" y="9522"/>
                  <a:pt x="10614" y="9522"/>
                </a:cubicBezTo>
                <a:cubicBezTo>
                  <a:pt x="10566" y="9522"/>
                  <a:pt x="10519" y="9532"/>
                  <a:pt x="10474" y="9552"/>
                </a:cubicBezTo>
                <a:cubicBezTo>
                  <a:pt x="9697" y="9876"/>
                  <a:pt x="8864" y="10074"/>
                  <a:pt x="8020" y="10074"/>
                </a:cubicBezTo>
                <a:cubicBezTo>
                  <a:pt x="7560" y="10074"/>
                  <a:pt x="7097" y="10015"/>
                  <a:pt x="6638" y="9886"/>
                </a:cubicBezTo>
                <a:cubicBezTo>
                  <a:pt x="6138" y="9719"/>
                  <a:pt x="5337" y="9452"/>
                  <a:pt x="5204" y="8885"/>
                </a:cubicBezTo>
                <a:lnTo>
                  <a:pt x="5204" y="8819"/>
                </a:lnTo>
                <a:cubicBezTo>
                  <a:pt x="5871" y="8618"/>
                  <a:pt x="6505" y="8385"/>
                  <a:pt x="7172" y="8118"/>
                </a:cubicBezTo>
                <a:cubicBezTo>
                  <a:pt x="8173" y="7718"/>
                  <a:pt x="9173" y="7151"/>
                  <a:pt x="10007" y="6450"/>
                </a:cubicBezTo>
                <a:cubicBezTo>
                  <a:pt x="10408" y="6117"/>
                  <a:pt x="10708" y="5783"/>
                  <a:pt x="11041" y="5383"/>
                </a:cubicBezTo>
                <a:cubicBezTo>
                  <a:pt x="11308" y="5049"/>
                  <a:pt x="11675" y="4616"/>
                  <a:pt x="11608" y="4215"/>
                </a:cubicBezTo>
                <a:cubicBezTo>
                  <a:pt x="11531" y="3765"/>
                  <a:pt x="11215" y="3594"/>
                  <a:pt x="10779" y="3594"/>
                </a:cubicBezTo>
                <a:cubicBezTo>
                  <a:pt x="9534" y="3594"/>
                  <a:pt x="7308" y="4995"/>
                  <a:pt x="6838" y="5316"/>
                </a:cubicBezTo>
                <a:cubicBezTo>
                  <a:pt x="5971" y="5950"/>
                  <a:pt x="4770" y="7084"/>
                  <a:pt x="4370" y="8218"/>
                </a:cubicBezTo>
                <a:cubicBezTo>
                  <a:pt x="4170" y="8251"/>
                  <a:pt x="3970" y="8318"/>
                  <a:pt x="3703" y="8352"/>
                </a:cubicBezTo>
                <a:cubicBezTo>
                  <a:pt x="3339" y="8453"/>
                  <a:pt x="2925" y="8529"/>
                  <a:pt x="2508" y="8529"/>
                </a:cubicBezTo>
                <a:cubicBezTo>
                  <a:pt x="2237" y="8529"/>
                  <a:pt x="1964" y="8497"/>
                  <a:pt x="1701" y="8418"/>
                </a:cubicBezTo>
                <a:cubicBezTo>
                  <a:pt x="934" y="8118"/>
                  <a:pt x="934" y="7418"/>
                  <a:pt x="1268" y="6750"/>
                </a:cubicBezTo>
                <a:cubicBezTo>
                  <a:pt x="1501" y="6250"/>
                  <a:pt x="1835" y="5816"/>
                  <a:pt x="2268" y="5449"/>
                </a:cubicBezTo>
                <a:cubicBezTo>
                  <a:pt x="2969" y="5449"/>
                  <a:pt x="3703" y="5283"/>
                  <a:pt x="4370" y="5149"/>
                </a:cubicBezTo>
                <a:cubicBezTo>
                  <a:pt x="5437" y="4916"/>
                  <a:pt x="6505" y="4515"/>
                  <a:pt x="7305" y="3748"/>
                </a:cubicBezTo>
                <a:cubicBezTo>
                  <a:pt x="7539" y="3481"/>
                  <a:pt x="7872" y="3148"/>
                  <a:pt x="7839" y="2748"/>
                </a:cubicBezTo>
                <a:cubicBezTo>
                  <a:pt x="7806" y="2281"/>
                  <a:pt x="7339" y="2114"/>
                  <a:pt x="6938" y="2114"/>
                </a:cubicBezTo>
                <a:cubicBezTo>
                  <a:pt x="5971" y="2114"/>
                  <a:pt x="5037" y="2581"/>
                  <a:pt x="4203" y="3048"/>
                </a:cubicBezTo>
                <a:cubicBezTo>
                  <a:pt x="3469" y="3448"/>
                  <a:pt x="2702" y="3948"/>
                  <a:pt x="2002" y="4482"/>
                </a:cubicBezTo>
                <a:lnTo>
                  <a:pt x="1668" y="4482"/>
                </a:lnTo>
                <a:cubicBezTo>
                  <a:pt x="1168" y="4449"/>
                  <a:pt x="1201" y="4215"/>
                  <a:pt x="1434" y="3815"/>
                </a:cubicBezTo>
                <a:cubicBezTo>
                  <a:pt x="2335" y="2281"/>
                  <a:pt x="4103" y="1480"/>
                  <a:pt x="5604" y="713"/>
                </a:cubicBezTo>
                <a:cubicBezTo>
                  <a:pt x="5942" y="498"/>
                  <a:pt x="5799" y="1"/>
                  <a:pt x="5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387300" y="202075"/>
            <a:ext cx="611475" cy="337925"/>
          </a:xfrm>
          <a:custGeom>
            <a:avLst/>
            <a:gdLst/>
            <a:ahLst/>
            <a:cxnLst/>
            <a:rect l="l" t="t" r="r" b="b"/>
            <a:pathLst>
              <a:path w="24459" h="13517" extrusionOk="0">
                <a:moveTo>
                  <a:pt x="16769" y="5044"/>
                </a:moveTo>
                <a:lnTo>
                  <a:pt x="16769" y="5044"/>
                </a:lnTo>
                <a:cubicBezTo>
                  <a:pt x="16803" y="5077"/>
                  <a:pt x="16836" y="5077"/>
                  <a:pt x="16903" y="5144"/>
                </a:cubicBezTo>
                <a:cubicBezTo>
                  <a:pt x="17770" y="5678"/>
                  <a:pt x="18470" y="6412"/>
                  <a:pt x="19104" y="7212"/>
                </a:cubicBezTo>
                <a:cubicBezTo>
                  <a:pt x="19738" y="8013"/>
                  <a:pt x="20405" y="8847"/>
                  <a:pt x="20739" y="9814"/>
                </a:cubicBezTo>
                <a:cubicBezTo>
                  <a:pt x="20916" y="10316"/>
                  <a:pt x="21067" y="11444"/>
                  <a:pt x="20337" y="11444"/>
                </a:cubicBezTo>
                <a:cubicBezTo>
                  <a:pt x="20242" y="11444"/>
                  <a:pt x="20132" y="11424"/>
                  <a:pt x="20005" y="11382"/>
                </a:cubicBezTo>
                <a:cubicBezTo>
                  <a:pt x="19571" y="11215"/>
                  <a:pt x="19271" y="10848"/>
                  <a:pt x="18971" y="10481"/>
                </a:cubicBezTo>
                <a:cubicBezTo>
                  <a:pt x="18637" y="10048"/>
                  <a:pt x="18304" y="9581"/>
                  <a:pt x="18070" y="9080"/>
                </a:cubicBezTo>
                <a:cubicBezTo>
                  <a:pt x="17403" y="7879"/>
                  <a:pt x="16903" y="6478"/>
                  <a:pt x="16769" y="5044"/>
                </a:cubicBezTo>
                <a:close/>
                <a:moveTo>
                  <a:pt x="12766" y="8647"/>
                </a:moveTo>
                <a:cubicBezTo>
                  <a:pt x="13500" y="9180"/>
                  <a:pt x="14301" y="9881"/>
                  <a:pt x="14834" y="10715"/>
                </a:cubicBezTo>
                <a:cubicBezTo>
                  <a:pt x="15101" y="11082"/>
                  <a:pt x="15301" y="11549"/>
                  <a:pt x="15268" y="12049"/>
                </a:cubicBezTo>
                <a:cubicBezTo>
                  <a:pt x="15223" y="12307"/>
                  <a:pt x="15122" y="12406"/>
                  <a:pt x="14997" y="12406"/>
                </a:cubicBezTo>
                <a:cubicBezTo>
                  <a:pt x="14848" y="12406"/>
                  <a:pt x="14664" y="12264"/>
                  <a:pt x="14501" y="12082"/>
                </a:cubicBezTo>
                <a:cubicBezTo>
                  <a:pt x="14167" y="11716"/>
                  <a:pt x="13967" y="11249"/>
                  <a:pt x="13734" y="10848"/>
                </a:cubicBezTo>
                <a:cubicBezTo>
                  <a:pt x="13467" y="10381"/>
                  <a:pt x="13233" y="9881"/>
                  <a:pt x="13000" y="9381"/>
                </a:cubicBezTo>
                <a:lnTo>
                  <a:pt x="12766" y="8647"/>
                </a:lnTo>
                <a:close/>
                <a:moveTo>
                  <a:pt x="6962" y="8580"/>
                </a:moveTo>
                <a:lnTo>
                  <a:pt x="6962" y="8580"/>
                </a:lnTo>
                <a:cubicBezTo>
                  <a:pt x="7262" y="8980"/>
                  <a:pt x="7463" y="9347"/>
                  <a:pt x="7629" y="9681"/>
                </a:cubicBezTo>
                <a:cubicBezTo>
                  <a:pt x="7996" y="10415"/>
                  <a:pt x="8497" y="11649"/>
                  <a:pt x="7996" y="12416"/>
                </a:cubicBezTo>
                <a:cubicBezTo>
                  <a:pt x="6895" y="11515"/>
                  <a:pt x="6328" y="9914"/>
                  <a:pt x="6962" y="8580"/>
                </a:cubicBezTo>
                <a:close/>
                <a:moveTo>
                  <a:pt x="18762" y="1"/>
                </a:moveTo>
                <a:cubicBezTo>
                  <a:pt x="18542" y="1"/>
                  <a:pt x="18322" y="24"/>
                  <a:pt x="18103" y="74"/>
                </a:cubicBezTo>
                <a:cubicBezTo>
                  <a:pt x="16969" y="374"/>
                  <a:pt x="16302" y="1341"/>
                  <a:pt x="16002" y="2376"/>
                </a:cubicBezTo>
                <a:cubicBezTo>
                  <a:pt x="15902" y="2809"/>
                  <a:pt x="15835" y="3243"/>
                  <a:pt x="15802" y="3710"/>
                </a:cubicBezTo>
                <a:cubicBezTo>
                  <a:pt x="15552" y="3643"/>
                  <a:pt x="15310" y="3610"/>
                  <a:pt x="15068" y="3610"/>
                </a:cubicBezTo>
                <a:cubicBezTo>
                  <a:pt x="14826" y="3610"/>
                  <a:pt x="14584" y="3643"/>
                  <a:pt x="14334" y="3710"/>
                </a:cubicBezTo>
                <a:cubicBezTo>
                  <a:pt x="13267" y="3977"/>
                  <a:pt x="12466" y="4744"/>
                  <a:pt x="12066" y="5745"/>
                </a:cubicBezTo>
                <a:cubicBezTo>
                  <a:pt x="11899" y="6078"/>
                  <a:pt x="11799" y="6478"/>
                  <a:pt x="11766" y="6845"/>
                </a:cubicBezTo>
                <a:cubicBezTo>
                  <a:pt x="11033" y="6448"/>
                  <a:pt x="10248" y="6208"/>
                  <a:pt x="9435" y="6208"/>
                </a:cubicBezTo>
                <a:cubicBezTo>
                  <a:pt x="8952" y="6208"/>
                  <a:pt x="8460" y="6292"/>
                  <a:pt x="7963" y="6478"/>
                </a:cubicBezTo>
                <a:cubicBezTo>
                  <a:pt x="7563" y="6645"/>
                  <a:pt x="7162" y="6879"/>
                  <a:pt x="6829" y="7179"/>
                </a:cubicBezTo>
                <a:cubicBezTo>
                  <a:pt x="6192" y="6670"/>
                  <a:pt x="5465" y="6343"/>
                  <a:pt x="4588" y="6343"/>
                </a:cubicBezTo>
                <a:cubicBezTo>
                  <a:pt x="4546" y="6343"/>
                  <a:pt x="4503" y="6344"/>
                  <a:pt x="4460" y="6345"/>
                </a:cubicBezTo>
                <a:cubicBezTo>
                  <a:pt x="3460" y="6378"/>
                  <a:pt x="2626" y="6912"/>
                  <a:pt x="1959" y="7646"/>
                </a:cubicBezTo>
                <a:cubicBezTo>
                  <a:pt x="1125" y="8480"/>
                  <a:pt x="558" y="9547"/>
                  <a:pt x="124" y="10648"/>
                </a:cubicBezTo>
                <a:cubicBezTo>
                  <a:pt x="1" y="10977"/>
                  <a:pt x="231" y="11191"/>
                  <a:pt x="489" y="11191"/>
                </a:cubicBezTo>
                <a:cubicBezTo>
                  <a:pt x="650" y="11191"/>
                  <a:pt x="822" y="11107"/>
                  <a:pt x="925" y="10915"/>
                </a:cubicBezTo>
                <a:cubicBezTo>
                  <a:pt x="1672" y="9540"/>
                  <a:pt x="2793" y="7283"/>
                  <a:pt x="4602" y="7283"/>
                </a:cubicBezTo>
                <a:cubicBezTo>
                  <a:pt x="4812" y="7283"/>
                  <a:pt x="5032" y="7313"/>
                  <a:pt x="5261" y="7379"/>
                </a:cubicBezTo>
                <a:cubicBezTo>
                  <a:pt x="5628" y="7479"/>
                  <a:pt x="5961" y="7679"/>
                  <a:pt x="6262" y="7913"/>
                </a:cubicBezTo>
                <a:cubicBezTo>
                  <a:pt x="6062" y="8246"/>
                  <a:pt x="5895" y="8580"/>
                  <a:pt x="5795" y="8980"/>
                </a:cubicBezTo>
                <a:cubicBezTo>
                  <a:pt x="5494" y="10148"/>
                  <a:pt x="5795" y="11315"/>
                  <a:pt x="6462" y="12249"/>
                </a:cubicBezTo>
                <a:cubicBezTo>
                  <a:pt x="6795" y="12716"/>
                  <a:pt x="7262" y="13150"/>
                  <a:pt x="7729" y="13417"/>
                </a:cubicBezTo>
                <a:cubicBezTo>
                  <a:pt x="7796" y="13483"/>
                  <a:pt x="7896" y="13517"/>
                  <a:pt x="8000" y="13517"/>
                </a:cubicBezTo>
                <a:cubicBezTo>
                  <a:pt x="8105" y="13517"/>
                  <a:pt x="8213" y="13483"/>
                  <a:pt x="8296" y="13417"/>
                </a:cubicBezTo>
                <a:cubicBezTo>
                  <a:pt x="9898" y="11982"/>
                  <a:pt x="8663" y="9214"/>
                  <a:pt x="7463" y="7813"/>
                </a:cubicBezTo>
                <a:cubicBezTo>
                  <a:pt x="7991" y="7299"/>
                  <a:pt x="8630" y="7093"/>
                  <a:pt x="9294" y="7093"/>
                </a:cubicBezTo>
                <a:cubicBezTo>
                  <a:pt x="10096" y="7093"/>
                  <a:pt x="10936" y="7393"/>
                  <a:pt x="11666" y="7813"/>
                </a:cubicBezTo>
                <a:cubicBezTo>
                  <a:pt x="11732" y="8213"/>
                  <a:pt x="11799" y="8680"/>
                  <a:pt x="11932" y="9080"/>
                </a:cubicBezTo>
                <a:cubicBezTo>
                  <a:pt x="12133" y="9714"/>
                  <a:pt x="12399" y="10348"/>
                  <a:pt x="12733" y="10915"/>
                </a:cubicBezTo>
                <a:cubicBezTo>
                  <a:pt x="13000" y="11482"/>
                  <a:pt x="13300" y="12082"/>
                  <a:pt x="13734" y="12583"/>
                </a:cubicBezTo>
                <a:cubicBezTo>
                  <a:pt x="14038" y="12949"/>
                  <a:pt x="14427" y="13259"/>
                  <a:pt x="14873" y="13259"/>
                </a:cubicBezTo>
                <a:cubicBezTo>
                  <a:pt x="14915" y="13259"/>
                  <a:pt x="14958" y="13256"/>
                  <a:pt x="15001" y="13250"/>
                </a:cubicBezTo>
                <a:cubicBezTo>
                  <a:pt x="15568" y="13217"/>
                  <a:pt x="15902" y="12750"/>
                  <a:pt x="15969" y="12249"/>
                </a:cubicBezTo>
                <a:cubicBezTo>
                  <a:pt x="16169" y="11048"/>
                  <a:pt x="15402" y="9981"/>
                  <a:pt x="14601" y="9147"/>
                </a:cubicBezTo>
                <a:cubicBezTo>
                  <a:pt x="14001" y="8513"/>
                  <a:pt x="13300" y="7846"/>
                  <a:pt x="12566" y="7346"/>
                </a:cubicBezTo>
                <a:cubicBezTo>
                  <a:pt x="12566" y="7046"/>
                  <a:pt x="12600" y="6812"/>
                  <a:pt x="12666" y="6512"/>
                </a:cubicBezTo>
                <a:cubicBezTo>
                  <a:pt x="12900" y="5745"/>
                  <a:pt x="13333" y="5011"/>
                  <a:pt x="14101" y="4677"/>
                </a:cubicBezTo>
                <a:cubicBezTo>
                  <a:pt x="14380" y="4573"/>
                  <a:pt x="14659" y="4523"/>
                  <a:pt x="14942" y="4523"/>
                </a:cubicBezTo>
                <a:cubicBezTo>
                  <a:pt x="15201" y="4523"/>
                  <a:pt x="15465" y="4564"/>
                  <a:pt x="15735" y="4644"/>
                </a:cubicBezTo>
                <a:cubicBezTo>
                  <a:pt x="15802" y="6378"/>
                  <a:pt x="16402" y="8146"/>
                  <a:pt x="17236" y="9547"/>
                </a:cubicBezTo>
                <a:cubicBezTo>
                  <a:pt x="17803" y="10515"/>
                  <a:pt x="18604" y="11849"/>
                  <a:pt x="19738" y="12183"/>
                </a:cubicBezTo>
                <a:cubicBezTo>
                  <a:pt x="19901" y="12233"/>
                  <a:pt x="20058" y="12257"/>
                  <a:pt x="20208" y="12257"/>
                </a:cubicBezTo>
                <a:cubicBezTo>
                  <a:pt x="21040" y="12257"/>
                  <a:pt x="21639" y="11524"/>
                  <a:pt x="21639" y="10648"/>
                </a:cubicBezTo>
                <a:cubicBezTo>
                  <a:pt x="21639" y="9481"/>
                  <a:pt x="20905" y="8413"/>
                  <a:pt x="20272" y="7479"/>
                </a:cubicBezTo>
                <a:cubicBezTo>
                  <a:pt x="19504" y="6378"/>
                  <a:pt x="18637" y="5344"/>
                  <a:pt x="17570" y="4544"/>
                </a:cubicBezTo>
                <a:cubicBezTo>
                  <a:pt x="17270" y="4344"/>
                  <a:pt x="16936" y="4143"/>
                  <a:pt x="16569" y="3977"/>
                </a:cubicBezTo>
                <a:cubicBezTo>
                  <a:pt x="16569" y="3743"/>
                  <a:pt x="16569" y="3543"/>
                  <a:pt x="16602" y="3343"/>
                </a:cubicBezTo>
                <a:cubicBezTo>
                  <a:pt x="16669" y="2409"/>
                  <a:pt x="17003" y="1341"/>
                  <a:pt x="17937" y="908"/>
                </a:cubicBezTo>
                <a:cubicBezTo>
                  <a:pt x="18205" y="795"/>
                  <a:pt x="18483" y="745"/>
                  <a:pt x="18762" y="745"/>
                </a:cubicBezTo>
                <a:cubicBezTo>
                  <a:pt x="19555" y="745"/>
                  <a:pt x="20355" y="1148"/>
                  <a:pt x="20972" y="1642"/>
                </a:cubicBezTo>
                <a:cubicBezTo>
                  <a:pt x="22607" y="2909"/>
                  <a:pt x="23341" y="5077"/>
                  <a:pt x="23808" y="7012"/>
                </a:cubicBezTo>
                <a:cubicBezTo>
                  <a:pt x="23903" y="7203"/>
                  <a:pt x="24059" y="7288"/>
                  <a:pt x="24193" y="7288"/>
                </a:cubicBezTo>
                <a:cubicBezTo>
                  <a:pt x="24340" y="7288"/>
                  <a:pt x="24459" y="7186"/>
                  <a:pt x="24441" y="7012"/>
                </a:cubicBezTo>
                <a:cubicBezTo>
                  <a:pt x="24008" y="4811"/>
                  <a:pt x="23307" y="2476"/>
                  <a:pt x="21439" y="1008"/>
                </a:cubicBezTo>
                <a:cubicBezTo>
                  <a:pt x="20680" y="438"/>
                  <a:pt x="19722" y="1"/>
                  <a:pt x="187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351097" y="478459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09450" y="463219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ctrTitle"/>
          </p:nvPr>
        </p:nvSpPr>
        <p:spPr>
          <a:xfrm>
            <a:off x="4692225" y="2512325"/>
            <a:ext cx="36516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sz="5300"/>
            </a:lvl1pPr>
            <a:lvl2pPr lvl="1" algn="ctr" rtl="0">
              <a:spcBef>
                <a:spcPts val="0"/>
              </a:spcBef>
              <a:spcAft>
                <a:spcPts val="0"/>
              </a:spcAft>
              <a:buClr>
                <a:srgbClr val="233C4F"/>
              </a:buClr>
              <a:buSzPts val="1800"/>
              <a:buNone/>
              <a:defRPr sz="1800">
                <a:solidFill>
                  <a:srgbClr val="233C4F"/>
                </a:solidFill>
              </a:defRPr>
            </a:lvl2pPr>
            <a:lvl3pPr lvl="2" algn="ctr" rtl="0">
              <a:spcBef>
                <a:spcPts val="0"/>
              </a:spcBef>
              <a:spcAft>
                <a:spcPts val="0"/>
              </a:spcAft>
              <a:buClr>
                <a:srgbClr val="233C4F"/>
              </a:buClr>
              <a:buSzPts val="1800"/>
              <a:buNone/>
              <a:defRPr sz="1800">
                <a:solidFill>
                  <a:srgbClr val="233C4F"/>
                </a:solidFill>
              </a:defRPr>
            </a:lvl3pPr>
            <a:lvl4pPr lvl="3" algn="ctr" rtl="0">
              <a:spcBef>
                <a:spcPts val="0"/>
              </a:spcBef>
              <a:spcAft>
                <a:spcPts val="0"/>
              </a:spcAft>
              <a:buClr>
                <a:srgbClr val="233C4F"/>
              </a:buClr>
              <a:buSzPts val="1800"/>
              <a:buNone/>
              <a:defRPr sz="1800">
                <a:solidFill>
                  <a:srgbClr val="233C4F"/>
                </a:solidFill>
              </a:defRPr>
            </a:lvl4pPr>
            <a:lvl5pPr lvl="4" algn="ctr" rtl="0">
              <a:spcBef>
                <a:spcPts val="0"/>
              </a:spcBef>
              <a:spcAft>
                <a:spcPts val="0"/>
              </a:spcAft>
              <a:buClr>
                <a:srgbClr val="233C4F"/>
              </a:buClr>
              <a:buSzPts val="1800"/>
              <a:buNone/>
              <a:defRPr sz="1800">
                <a:solidFill>
                  <a:srgbClr val="233C4F"/>
                </a:solidFill>
              </a:defRPr>
            </a:lvl5pPr>
            <a:lvl6pPr lvl="5" algn="ctr" rtl="0">
              <a:spcBef>
                <a:spcPts val="0"/>
              </a:spcBef>
              <a:spcAft>
                <a:spcPts val="0"/>
              </a:spcAft>
              <a:buClr>
                <a:srgbClr val="233C4F"/>
              </a:buClr>
              <a:buSzPts val="1800"/>
              <a:buNone/>
              <a:defRPr sz="1800">
                <a:solidFill>
                  <a:srgbClr val="233C4F"/>
                </a:solidFill>
              </a:defRPr>
            </a:lvl6pPr>
            <a:lvl7pPr lvl="6" algn="ctr" rtl="0">
              <a:spcBef>
                <a:spcPts val="0"/>
              </a:spcBef>
              <a:spcAft>
                <a:spcPts val="0"/>
              </a:spcAft>
              <a:buClr>
                <a:srgbClr val="233C4F"/>
              </a:buClr>
              <a:buSzPts val="1800"/>
              <a:buNone/>
              <a:defRPr sz="1800">
                <a:solidFill>
                  <a:srgbClr val="233C4F"/>
                </a:solidFill>
              </a:defRPr>
            </a:lvl7pPr>
            <a:lvl8pPr lvl="7" algn="ctr" rtl="0">
              <a:spcBef>
                <a:spcPts val="0"/>
              </a:spcBef>
              <a:spcAft>
                <a:spcPts val="0"/>
              </a:spcAft>
              <a:buClr>
                <a:srgbClr val="233C4F"/>
              </a:buClr>
              <a:buSzPts val="1800"/>
              <a:buNone/>
              <a:defRPr sz="1800">
                <a:solidFill>
                  <a:srgbClr val="233C4F"/>
                </a:solidFill>
              </a:defRPr>
            </a:lvl8pPr>
            <a:lvl9pPr lvl="8" algn="ctr" rtl="0">
              <a:spcBef>
                <a:spcPts val="0"/>
              </a:spcBef>
              <a:spcAft>
                <a:spcPts val="0"/>
              </a:spcAft>
              <a:buClr>
                <a:srgbClr val="233C4F"/>
              </a:buClr>
              <a:buSzPts val="1800"/>
              <a:buNone/>
              <a:defRPr sz="1800">
                <a:solidFill>
                  <a:srgbClr val="233C4F"/>
                </a:solidFill>
              </a:defRPr>
            </a:lvl9pPr>
          </a:lstStyle>
          <a:p>
            <a:endParaRPr/>
          </a:p>
        </p:txBody>
      </p:sp>
      <p:sp>
        <p:nvSpPr>
          <p:cNvPr id="53" name="Google Shape;53;p3"/>
          <p:cNvSpPr txBox="1">
            <a:spLocks noGrp="1"/>
          </p:cNvSpPr>
          <p:nvPr>
            <p:ph type="subTitle" idx="1"/>
          </p:nvPr>
        </p:nvSpPr>
        <p:spPr>
          <a:xfrm>
            <a:off x="4692325" y="3056925"/>
            <a:ext cx="2633100" cy="5778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SzPts val="1300"/>
              <a:buNone/>
              <a:defRPr b="0"/>
            </a:lvl1pPr>
            <a:lvl2pPr lvl="1" algn="ctr" rtl="0">
              <a:lnSpc>
                <a:spcPct val="100000"/>
              </a:lnSpc>
              <a:spcBef>
                <a:spcPts val="0"/>
              </a:spcBef>
              <a:spcAft>
                <a:spcPts val="0"/>
              </a:spcAft>
              <a:buClr>
                <a:srgbClr val="541C1D"/>
              </a:buClr>
              <a:buSzPts val="1600"/>
              <a:buNone/>
              <a:defRPr>
                <a:solidFill>
                  <a:srgbClr val="541C1D"/>
                </a:solidFill>
              </a:defRPr>
            </a:lvl2pPr>
            <a:lvl3pPr lvl="2" algn="ctr" rtl="0">
              <a:lnSpc>
                <a:spcPct val="100000"/>
              </a:lnSpc>
              <a:spcBef>
                <a:spcPts val="0"/>
              </a:spcBef>
              <a:spcAft>
                <a:spcPts val="0"/>
              </a:spcAft>
              <a:buClr>
                <a:srgbClr val="541C1D"/>
              </a:buClr>
              <a:buSzPts val="1600"/>
              <a:buNone/>
              <a:defRPr>
                <a:solidFill>
                  <a:srgbClr val="541C1D"/>
                </a:solidFill>
              </a:defRPr>
            </a:lvl3pPr>
            <a:lvl4pPr lvl="3" algn="ctr" rtl="0">
              <a:lnSpc>
                <a:spcPct val="100000"/>
              </a:lnSpc>
              <a:spcBef>
                <a:spcPts val="0"/>
              </a:spcBef>
              <a:spcAft>
                <a:spcPts val="0"/>
              </a:spcAft>
              <a:buClr>
                <a:srgbClr val="541C1D"/>
              </a:buClr>
              <a:buSzPts val="1600"/>
              <a:buNone/>
              <a:defRPr>
                <a:solidFill>
                  <a:srgbClr val="541C1D"/>
                </a:solidFill>
              </a:defRPr>
            </a:lvl4pPr>
            <a:lvl5pPr lvl="4" algn="ctr" rtl="0">
              <a:lnSpc>
                <a:spcPct val="100000"/>
              </a:lnSpc>
              <a:spcBef>
                <a:spcPts val="0"/>
              </a:spcBef>
              <a:spcAft>
                <a:spcPts val="0"/>
              </a:spcAft>
              <a:buClr>
                <a:srgbClr val="541C1D"/>
              </a:buClr>
              <a:buSzPts val="1600"/>
              <a:buNone/>
              <a:defRPr>
                <a:solidFill>
                  <a:srgbClr val="541C1D"/>
                </a:solidFill>
              </a:defRPr>
            </a:lvl5pPr>
            <a:lvl6pPr lvl="5" algn="ctr" rtl="0">
              <a:lnSpc>
                <a:spcPct val="100000"/>
              </a:lnSpc>
              <a:spcBef>
                <a:spcPts val="0"/>
              </a:spcBef>
              <a:spcAft>
                <a:spcPts val="0"/>
              </a:spcAft>
              <a:buClr>
                <a:srgbClr val="541C1D"/>
              </a:buClr>
              <a:buSzPts val="1600"/>
              <a:buNone/>
              <a:defRPr>
                <a:solidFill>
                  <a:srgbClr val="541C1D"/>
                </a:solidFill>
              </a:defRPr>
            </a:lvl6pPr>
            <a:lvl7pPr lvl="6" algn="ctr" rtl="0">
              <a:lnSpc>
                <a:spcPct val="100000"/>
              </a:lnSpc>
              <a:spcBef>
                <a:spcPts val="0"/>
              </a:spcBef>
              <a:spcAft>
                <a:spcPts val="0"/>
              </a:spcAft>
              <a:buClr>
                <a:srgbClr val="541C1D"/>
              </a:buClr>
              <a:buSzPts val="1600"/>
              <a:buNone/>
              <a:defRPr>
                <a:solidFill>
                  <a:srgbClr val="541C1D"/>
                </a:solidFill>
              </a:defRPr>
            </a:lvl7pPr>
            <a:lvl8pPr lvl="7" algn="ctr" rtl="0">
              <a:lnSpc>
                <a:spcPct val="100000"/>
              </a:lnSpc>
              <a:spcBef>
                <a:spcPts val="0"/>
              </a:spcBef>
              <a:spcAft>
                <a:spcPts val="0"/>
              </a:spcAft>
              <a:buClr>
                <a:srgbClr val="541C1D"/>
              </a:buClr>
              <a:buSzPts val="1600"/>
              <a:buNone/>
              <a:defRPr>
                <a:solidFill>
                  <a:srgbClr val="541C1D"/>
                </a:solidFill>
              </a:defRPr>
            </a:lvl8pPr>
            <a:lvl9pPr lvl="8" algn="ctr" rtl="0">
              <a:lnSpc>
                <a:spcPct val="100000"/>
              </a:lnSpc>
              <a:spcBef>
                <a:spcPts val="0"/>
              </a:spcBef>
              <a:spcAft>
                <a:spcPts val="0"/>
              </a:spcAft>
              <a:buClr>
                <a:srgbClr val="541C1D"/>
              </a:buClr>
              <a:buSzPts val="1600"/>
              <a:buNone/>
              <a:defRPr>
                <a:solidFill>
                  <a:srgbClr val="541C1D"/>
                </a:solidFill>
              </a:defRPr>
            </a:lvl9pPr>
          </a:lstStyle>
          <a:p>
            <a:endParaRPr/>
          </a:p>
        </p:txBody>
      </p:sp>
      <p:sp>
        <p:nvSpPr>
          <p:cNvPr id="54" name="Google Shape;54;p3"/>
          <p:cNvSpPr txBox="1">
            <a:spLocks noGrp="1"/>
          </p:cNvSpPr>
          <p:nvPr>
            <p:ph type="title" idx="2" hasCustomPrompt="1"/>
          </p:nvPr>
        </p:nvSpPr>
        <p:spPr>
          <a:xfrm>
            <a:off x="4692150" y="1852600"/>
            <a:ext cx="3651600" cy="5778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1293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dirty="0"/>
              <a:t>12/9/2022</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824811101"/>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34556735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64354643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301951739"/>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10204286"/>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56165048"/>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15716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935029420"/>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97540300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
          <p:cNvSpPr/>
          <p:nvPr/>
        </p:nvSpPr>
        <p:spPr>
          <a:xfrm rot="-5400000">
            <a:off x="7099750" y="3099232"/>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rgbClr val="FCC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a:spLocks noGrp="1"/>
          </p:cNvSpPr>
          <p:nvPr>
            <p:ph type="title"/>
          </p:nvPr>
        </p:nvSpPr>
        <p:spPr>
          <a:xfrm>
            <a:off x="1884550" y="2758250"/>
            <a:ext cx="25326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1"/>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14" name="Google Shape;114;p5"/>
          <p:cNvSpPr txBox="1">
            <a:spLocks noGrp="1"/>
          </p:cNvSpPr>
          <p:nvPr>
            <p:ph type="subTitle" idx="1"/>
          </p:nvPr>
        </p:nvSpPr>
        <p:spPr>
          <a:xfrm>
            <a:off x="1884551"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Clr>
                <a:srgbClr val="FFFFFF"/>
              </a:buClr>
              <a:buSzPts val="1600"/>
              <a:buNone/>
              <a:defRPr>
                <a:solidFill>
                  <a:srgbClr val="FFFFFF"/>
                </a:solidFill>
              </a:defRPr>
            </a:lvl2pPr>
            <a:lvl3pPr lvl="2" algn="ctr" rtl="0">
              <a:lnSpc>
                <a:spcPct val="100000"/>
              </a:lnSpc>
              <a:spcBef>
                <a:spcPts val="0"/>
              </a:spcBef>
              <a:spcAft>
                <a:spcPts val="0"/>
              </a:spcAft>
              <a:buClr>
                <a:srgbClr val="FFFFFF"/>
              </a:buClr>
              <a:buSzPts val="1600"/>
              <a:buNone/>
              <a:defRPr>
                <a:solidFill>
                  <a:srgbClr val="FFFFFF"/>
                </a:solidFill>
              </a:defRPr>
            </a:lvl3pPr>
            <a:lvl4pPr lvl="3" algn="ctr" rtl="0">
              <a:lnSpc>
                <a:spcPct val="100000"/>
              </a:lnSpc>
              <a:spcBef>
                <a:spcPts val="0"/>
              </a:spcBef>
              <a:spcAft>
                <a:spcPts val="0"/>
              </a:spcAft>
              <a:buClr>
                <a:srgbClr val="FFFFFF"/>
              </a:buClr>
              <a:buSzPts val="1600"/>
              <a:buNone/>
              <a:defRPr>
                <a:solidFill>
                  <a:srgbClr val="FFFFFF"/>
                </a:solidFill>
              </a:defRPr>
            </a:lvl4pPr>
            <a:lvl5pPr lvl="4" algn="ctr" rtl="0">
              <a:lnSpc>
                <a:spcPct val="100000"/>
              </a:lnSpc>
              <a:spcBef>
                <a:spcPts val="0"/>
              </a:spcBef>
              <a:spcAft>
                <a:spcPts val="0"/>
              </a:spcAft>
              <a:buClr>
                <a:srgbClr val="FFFFFF"/>
              </a:buClr>
              <a:buSzPts val="1600"/>
              <a:buNone/>
              <a:defRPr>
                <a:solidFill>
                  <a:srgbClr val="FFFFFF"/>
                </a:solidFill>
              </a:defRPr>
            </a:lvl5pPr>
            <a:lvl6pPr lvl="5" algn="ctr" rtl="0">
              <a:lnSpc>
                <a:spcPct val="100000"/>
              </a:lnSpc>
              <a:spcBef>
                <a:spcPts val="0"/>
              </a:spcBef>
              <a:spcAft>
                <a:spcPts val="0"/>
              </a:spcAft>
              <a:buClr>
                <a:srgbClr val="FFFFFF"/>
              </a:buClr>
              <a:buSzPts val="1600"/>
              <a:buNone/>
              <a:defRPr>
                <a:solidFill>
                  <a:srgbClr val="FFFFFF"/>
                </a:solidFill>
              </a:defRPr>
            </a:lvl6pPr>
            <a:lvl7pPr lvl="6" algn="ctr" rtl="0">
              <a:lnSpc>
                <a:spcPct val="100000"/>
              </a:lnSpc>
              <a:spcBef>
                <a:spcPts val="0"/>
              </a:spcBef>
              <a:spcAft>
                <a:spcPts val="0"/>
              </a:spcAft>
              <a:buClr>
                <a:srgbClr val="FFFFFF"/>
              </a:buClr>
              <a:buSzPts val="1600"/>
              <a:buNone/>
              <a:defRPr>
                <a:solidFill>
                  <a:srgbClr val="FFFFFF"/>
                </a:solidFill>
              </a:defRPr>
            </a:lvl7pPr>
            <a:lvl8pPr lvl="7" algn="ctr" rtl="0">
              <a:lnSpc>
                <a:spcPct val="100000"/>
              </a:lnSpc>
              <a:spcBef>
                <a:spcPts val="0"/>
              </a:spcBef>
              <a:spcAft>
                <a:spcPts val="0"/>
              </a:spcAft>
              <a:buClr>
                <a:srgbClr val="FFFFFF"/>
              </a:buClr>
              <a:buSzPts val="1600"/>
              <a:buNone/>
              <a:defRPr>
                <a:solidFill>
                  <a:srgbClr val="FFFFFF"/>
                </a:solidFill>
              </a:defRPr>
            </a:lvl8pPr>
            <a:lvl9pPr lvl="8" algn="ctr" rtl="0">
              <a:lnSpc>
                <a:spcPct val="100000"/>
              </a:lnSpc>
              <a:spcBef>
                <a:spcPts val="0"/>
              </a:spcBef>
              <a:spcAft>
                <a:spcPts val="0"/>
              </a:spcAft>
              <a:buClr>
                <a:srgbClr val="FFFFFF"/>
              </a:buClr>
              <a:buSzPts val="1600"/>
              <a:buNone/>
              <a:defRPr>
                <a:solidFill>
                  <a:srgbClr val="FFFFFF"/>
                </a:solidFill>
              </a:defRPr>
            </a:lvl9pPr>
          </a:lstStyle>
          <a:p>
            <a:endParaRPr/>
          </a:p>
        </p:txBody>
      </p:sp>
      <p:sp>
        <p:nvSpPr>
          <p:cNvPr id="115" name="Google Shape;115;p5"/>
          <p:cNvSpPr txBox="1">
            <a:spLocks noGrp="1"/>
          </p:cNvSpPr>
          <p:nvPr>
            <p:ph type="title" idx="2"/>
          </p:nvPr>
        </p:nvSpPr>
        <p:spPr>
          <a:xfrm>
            <a:off x="4679450" y="2758250"/>
            <a:ext cx="25800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4"/>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16" name="Google Shape;116;p5"/>
          <p:cNvSpPr txBox="1">
            <a:spLocks noGrp="1"/>
          </p:cNvSpPr>
          <p:nvPr>
            <p:ph type="subTitle" idx="3"/>
          </p:nvPr>
        </p:nvSpPr>
        <p:spPr>
          <a:xfrm>
            <a:off x="4679439"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Clr>
                <a:srgbClr val="FFFFFF"/>
              </a:buClr>
              <a:buSzPts val="1600"/>
              <a:buNone/>
              <a:defRPr>
                <a:solidFill>
                  <a:srgbClr val="FFFFFF"/>
                </a:solidFill>
              </a:defRPr>
            </a:lvl2pPr>
            <a:lvl3pPr lvl="2" algn="ctr" rtl="0">
              <a:lnSpc>
                <a:spcPct val="100000"/>
              </a:lnSpc>
              <a:spcBef>
                <a:spcPts val="0"/>
              </a:spcBef>
              <a:spcAft>
                <a:spcPts val="0"/>
              </a:spcAft>
              <a:buClr>
                <a:srgbClr val="FFFFFF"/>
              </a:buClr>
              <a:buSzPts val="1600"/>
              <a:buNone/>
              <a:defRPr>
                <a:solidFill>
                  <a:srgbClr val="FFFFFF"/>
                </a:solidFill>
              </a:defRPr>
            </a:lvl3pPr>
            <a:lvl4pPr lvl="3" algn="ctr" rtl="0">
              <a:lnSpc>
                <a:spcPct val="100000"/>
              </a:lnSpc>
              <a:spcBef>
                <a:spcPts val="0"/>
              </a:spcBef>
              <a:spcAft>
                <a:spcPts val="0"/>
              </a:spcAft>
              <a:buClr>
                <a:srgbClr val="FFFFFF"/>
              </a:buClr>
              <a:buSzPts val="1600"/>
              <a:buNone/>
              <a:defRPr>
                <a:solidFill>
                  <a:srgbClr val="FFFFFF"/>
                </a:solidFill>
              </a:defRPr>
            </a:lvl4pPr>
            <a:lvl5pPr lvl="4" algn="ctr" rtl="0">
              <a:lnSpc>
                <a:spcPct val="100000"/>
              </a:lnSpc>
              <a:spcBef>
                <a:spcPts val="0"/>
              </a:spcBef>
              <a:spcAft>
                <a:spcPts val="0"/>
              </a:spcAft>
              <a:buClr>
                <a:srgbClr val="FFFFFF"/>
              </a:buClr>
              <a:buSzPts val="1600"/>
              <a:buNone/>
              <a:defRPr>
                <a:solidFill>
                  <a:srgbClr val="FFFFFF"/>
                </a:solidFill>
              </a:defRPr>
            </a:lvl5pPr>
            <a:lvl6pPr lvl="5" algn="ctr" rtl="0">
              <a:lnSpc>
                <a:spcPct val="100000"/>
              </a:lnSpc>
              <a:spcBef>
                <a:spcPts val="0"/>
              </a:spcBef>
              <a:spcAft>
                <a:spcPts val="0"/>
              </a:spcAft>
              <a:buClr>
                <a:srgbClr val="FFFFFF"/>
              </a:buClr>
              <a:buSzPts val="1600"/>
              <a:buNone/>
              <a:defRPr>
                <a:solidFill>
                  <a:srgbClr val="FFFFFF"/>
                </a:solidFill>
              </a:defRPr>
            </a:lvl6pPr>
            <a:lvl7pPr lvl="6" algn="ctr" rtl="0">
              <a:lnSpc>
                <a:spcPct val="100000"/>
              </a:lnSpc>
              <a:spcBef>
                <a:spcPts val="0"/>
              </a:spcBef>
              <a:spcAft>
                <a:spcPts val="0"/>
              </a:spcAft>
              <a:buClr>
                <a:srgbClr val="FFFFFF"/>
              </a:buClr>
              <a:buSzPts val="1600"/>
              <a:buNone/>
              <a:defRPr>
                <a:solidFill>
                  <a:srgbClr val="FFFFFF"/>
                </a:solidFill>
              </a:defRPr>
            </a:lvl7pPr>
            <a:lvl8pPr lvl="7" algn="ctr" rtl="0">
              <a:lnSpc>
                <a:spcPct val="100000"/>
              </a:lnSpc>
              <a:spcBef>
                <a:spcPts val="0"/>
              </a:spcBef>
              <a:spcAft>
                <a:spcPts val="0"/>
              </a:spcAft>
              <a:buClr>
                <a:srgbClr val="FFFFFF"/>
              </a:buClr>
              <a:buSzPts val="1600"/>
              <a:buNone/>
              <a:defRPr>
                <a:solidFill>
                  <a:srgbClr val="FFFFFF"/>
                </a:solidFill>
              </a:defRPr>
            </a:lvl8pPr>
            <a:lvl9pPr lvl="8" algn="ctr" rtl="0">
              <a:lnSpc>
                <a:spcPct val="100000"/>
              </a:lnSpc>
              <a:spcBef>
                <a:spcPts val="0"/>
              </a:spcBef>
              <a:spcAft>
                <a:spcPts val="0"/>
              </a:spcAft>
              <a:buClr>
                <a:srgbClr val="FFFFFF"/>
              </a:buClr>
              <a:buSzPts val="1600"/>
              <a:buNone/>
              <a:defRPr>
                <a:solidFill>
                  <a:srgbClr val="FFFFFF"/>
                </a:solidFill>
              </a:defRPr>
            </a:lvl9pPr>
          </a:lstStyle>
          <a:p>
            <a:endParaRPr/>
          </a:p>
        </p:txBody>
      </p:sp>
      <p:sp>
        <p:nvSpPr>
          <p:cNvPr id="117" name="Google Shape;117;p5"/>
          <p:cNvSpPr txBox="1">
            <a:spLocks noGrp="1"/>
          </p:cNvSpPr>
          <p:nvPr>
            <p:ph type="title" idx="4"/>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5"/>
          <p:cNvSpPr/>
          <p:nvPr/>
        </p:nvSpPr>
        <p:spPr>
          <a:xfrm>
            <a:off x="1478650" y="144800"/>
            <a:ext cx="8152900" cy="1663875"/>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med" len="med"/>
            <a:tailEnd type="none" w="med" len="med"/>
          </a:ln>
        </p:spPr>
      </p:sp>
      <p:sp>
        <p:nvSpPr>
          <p:cNvPr id="119" name="Google Shape;119;p5"/>
          <p:cNvSpPr/>
          <p:nvPr/>
        </p:nvSpPr>
        <p:spPr>
          <a:xfrm rot="5400000">
            <a:off x="1761526" y="2487776"/>
            <a:ext cx="741954" cy="45694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7807400" y="1287625"/>
            <a:ext cx="313975" cy="363375"/>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5400000">
            <a:off x="176845" y="4246612"/>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5400000">
            <a:off x="325902" y="397819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rot="-5400000">
            <a:off x="8275572" y="3170660"/>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5"/>
          <p:cNvGrpSpPr/>
          <p:nvPr/>
        </p:nvGrpSpPr>
        <p:grpSpPr>
          <a:xfrm>
            <a:off x="383200" y="1265898"/>
            <a:ext cx="1501345" cy="1244191"/>
            <a:chOff x="342375" y="1514048"/>
            <a:chExt cx="1501345" cy="1244191"/>
          </a:xfrm>
        </p:grpSpPr>
        <p:grpSp>
          <p:nvGrpSpPr>
            <p:cNvPr id="125" name="Google Shape;125;p5"/>
            <p:cNvGrpSpPr/>
            <p:nvPr/>
          </p:nvGrpSpPr>
          <p:grpSpPr>
            <a:xfrm rot="-5400000">
              <a:off x="553936" y="1302487"/>
              <a:ext cx="1078222" cy="1501345"/>
              <a:chOff x="2436900" y="700925"/>
              <a:chExt cx="667175" cy="929050"/>
            </a:xfrm>
          </p:grpSpPr>
          <p:sp>
            <p:nvSpPr>
              <p:cNvPr id="126" name="Google Shape;126;p5"/>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5"/>
            <p:cNvGrpSpPr/>
            <p:nvPr/>
          </p:nvGrpSpPr>
          <p:grpSpPr>
            <a:xfrm rot="3498430">
              <a:off x="811223" y="2435989"/>
              <a:ext cx="132379" cy="348680"/>
              <a:chOff x="4670175" y="1180125"/>
              <a:chExt cx="66725" cy="175750"/>
            </a:xfrm>
          </p:grpSpPr>
          <p:sp>
            <p:nvSpPr>
              <p:cNvPr id="138" name="Google Shape;138;p5"/>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rot="2555100">
              <a:off x="1411293" y="1604956"/>
              <a:ext cx="363360" cy="242976"/>
              <a:chOff x="5153850" y="1150039"/>
              <a:chExt cx="326100" cy="218061"/>
            </a:xfrm>
          </p:grpSpPr>
          <p:sp>
            <p:nvSpPr>
              <p:cNvPr id="141" name="Google Shape;141;p5"/>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49187166"/>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22360640"/>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468326562"/>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940046401"/>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59720638"/>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394393864"/>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718641116"/>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106349149"/>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TITTLE + SUBTITLE">
  <p:cSld name="BIG TITTLE + SUBTITLE">
    <p:spTree>
      <p:nvGrpSpPr>
        <p:cNvPr id="1" name="Shape 16"/>
        <p:cNvGrpSpPr/>
        <p:nvPr/>
      </p:nvGrpSpPr>
      <p:grpSpPr>
        <a:xfrm>
          <a:off x="0" y="0"/>
          <a:ext cx="0" cy="0"/>
          <a:chOff x="0" y="0"/>
          <a:chExt cx="0" cy="0"/>
        </a:xfrm>
      </p:grpSpPr>
      <p:sp>
        <p:nvSpPr>
          <p:cNvPr id="22" name="Google Shape;22;p3"/>
          <p:cNvSpPr txBox="1">
            <a:spLocks noGrp="1"/>
          </p:cNvSpPr>
          <p:nvPr>
            <p:ph type="subTitle" idx="1"/>
          </p:nvPr>
        </p:nvSpPr>
        <p:spPr>
          <a:xfrm flipH="1">
            <a:off x="4524225" y="3036800"/>
            <a:ext cx="29274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541C1D"/>
              </a:buClr>
              <a:buSzPts val="1200"/>
              <a:buNone/>
              <a:defRPr>
                <a:solidFill>
                  <a:srgbClr val="541C1D"/>
                </a:solidFill>
              </a:defRPr>
            </a:lvl1pPr>
            <a:lvl2pPr lvl="1" rtl="0">
              <a:lnSpc>
                <a:spcPct val="100000"/>
              </a:lnSpc>
              <a:spcBef>
                <a:spcPts val="0"/>
              </a:spcBef>
              <a:spcAft>
                <a:spcPts val="0"/>
              </a:spcAft>
              <a:buClr>
                <a:srgbClr val="FAE1C8"/>
              </a:buClr>
              <a:buSzPts val="1400"/>
              <a:buNone/>
              <a:defRPr sz="1400">
                <a:solidFill>
                  <a:srgbClr val="FAE1C8"/>
                </a:solidFill>
              </a:defRPr>
            </a:lvl2pPr>
            <a:lvl3pPr lvl="2" rtl="0">
              <a:lnSpc>
                <a:spcPct val="100000"/>
              </a:lnSpc>
              <a:spcBef>
                <a:spcPts val="0"/>
              </a:spcBef>
              <a:spcAft>
                <a:spcPts val="0"/>
              </a:spcAft>
              <a:buClr>
                <a:srgbClr val="FAE1C8"/>
              </a:buClr>
              <a:buSzPts val="1400"/>
              <a:buNone/>
              <a:defRPr sz="1400">
                <a:solidFill>
                  <a:srgbClr val="FAE1C8"/>
                </a:solidFill>
              </a:defRPr>
            </a:lvl3pPr>
            <a:lvl4pPr lvl="3" rtl="0">
              <a:lnSpc>
                <a:spcPct val="100000"/>
              </a:lnSpc>
              <a:spcBef>
                <a:spcPts val="0"/>
              </a:spcBef>
              <a:spcAft>
                <a:spcPts val="0"/>
              </a:spcAft>
              <a:buClr>
                <a:srgbClr val="FAE1C8"/>
              </a:buClr>
              <a:buSzPts val="1400"/>
              <a:buNone/>
              <a:defRPr sz="1400">
                <a:solidFill>
                  <a:srgbClr val="FAE1C8"/>
                </a:solidFill>
              </a:defRPr>
            </a:lvl4pPr>
            <a:lvl5pPr lvl="4" rtl="0">
              <a:lnSpc>
                <a:spcPct val="100000"/>
              </a:lnSpc>
              <a:spcBef>
                <a:spcPts val="0"/>
              </a:spcBef>
              <a:spcAft>
                <a:spcPts val="0"/>
              </a:spcAft>
              <a:buClr>
                <a:srgbClr val="FAE1C8"/>
              </a:buClr>
              <a:buSzPts val="1400"/>
              <a:buNone/>
              <a:defRPr sz="1400">
                <a:solidFill>
                  <a:srgbClr val="FAE1C8"/>
                </a:solidFill>
              </a:defRPr>
            </a:lvl5pPr>
            <a:lvl6pPr lvl="5" rtl="0">
              <a:lnSpc>
                <a:spcPct val="100000"/>
              </a:lnSpc>
              <a:spcBef>
                <a:spcPts val="0"/>
              </a:spcBef>
              <a:spcAft>
                <a:spcPts val="0"/>
              </a:spcAft>
              <a:buClr>
                <a:srgbClr val="FAE1C8"/>
              </a:buClr>
              <a:buSzPts val="1400"/>
              <a:buNone/>
              <a:defRPr sz="1400">
                <a:solidFill>
                  <a:srgbClr val="FAE1C8"/>
                </a:solidFill>
              </a:defRPr>
            </a:lvl6pPr>
            <a:lvl7pPr lvl="6" rtl="0">
              <a:lnSpc>
                <a:spcPct val="100000"/>
              </a:lnSpc>
              <a:spcBef>
                <a:spcPts val="0"/>
              </a:spcBef>
              <a:spcAft>
                <a:spcPts val="0"/>
              </a:spcAft>
              <a:buClr>
                <a:srgbClr val="FAE1C8"/>
              </a:buClr>
              <a:buSzPts val="1400"/>
              <a:buNone/>
              <a:defRPr sz="1400">
                <a:solidFill>
                  <a:srgbClr val="FAE1C8"/>
                </a:solidFill>
              </a:defRPr>
            </a:lvl7pPr>
            <a:lvl8pPr lvl="7" rtl="0">
              <a:lnSpc>
                <a:spcPct val="100000"/>
              </a:lnSpc>
              <a:spcBef>
                <a:spcPts val="0"/>
              </a:spcBef>
              <a:spcAft>
                <a:spcPts val="0"/>
              </a:spcAft>
              <a:buClr>
                <a:srgbClr val="FAE1C8"/>
              </a:buClr>
              <a:buSzPts val="1400"/>
              <a:buNone/>
              <a:defRPr sz="1400">
                <a:solidFill>
                  <a:srgbClr val="FAE1C8"/>
                </a:solidFill>
              </a:defRPr>
            </a:lvl8pPr>
            <a:lvl9pPr lvl="8" rtl="0">
              <a:lnSpc>
                <a:spcPct val="100000"/>
              </a:lnSpc>
              <a:spcBef>
                <a:spcPts val="0"/>
              </a:spcBef>
              <a:spcAft>
                <a:spcPts val="0"/>
              </a:spcAft>
              <a:buClr>
                <a:srgbClr val="FAE1C8"/>
              </a:buClr>
              <a:buSzPts val="1400"/>
              <a:buNone/>
              <a:defRPr sz="1400">
                <a:solidFill>
                  <a:srgbClr val="FAE1C8"/>
                </a:solidFill>
              </a:defRPr>
            </a:lvl9pPr>
          </a:lstStyle>
          <a:p>
            <a:endParaRPr/>
          </a:p>
        </p:txBody>
      </p:sp>
      <p:sp>
        <p:nvSpPr>
          <p:cNvPr id="23" name="Google Shape;23;p3"/>
          <p:cNvSpPr txBox="1">
            <a:spLocks noGrp="1"/>
          </p:cNvSpPr>
          <p:nvPr>
            <p:ph type="ctrTitle"/>
          </p:nvPr>
        </p:nvSpPr>
        <p:spPr>
          <a:xfrm flipH="1">
            <a:off x="4419600" y="844800"/>
            <a:ext cx="4114800" cy="188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87E45"/>
              </a:buClr>
              <a:buSzPts val="6000"/>
              <a:buNone/>
              <a:defRPr sz="6000">
                <a:solidFill>
                  <a:srgbClr val="E87E45"/>
                </a:solidFill>
              </a:defRPr>
            </a:lvl1pPr>
            <a:lvl2pPr lvl="1" rtl="0">
              <a:spcBef>
                <a:spcPts val="0"/>
              </a:spcBef>
              <a:spcAft>
                <a:spcPts val="0"/>
              </a:spcAft>
              <a:buClr>
                <a:srgbClr val="FA7E5C"/>
              </a:buClr>
              <a:buSzPts val="12000"/>
              <a:buNone/>
              <a:defRPr sz="12000">
                <a:solidFill>
                  <a:srgbClr val="FA7E5C"/>
                </a:solidFill>
              </a:defRPr>
            </a:lvl2pPr>
            <a:lvl3pPr lvl="2" rtl="0">
              <a:spcBef>
                <a:spcPts val="0"/>
              </a:spcBef>
              <a:spcAft>
                <a:spcPts val="0"/>
              </a:spcAft>
              <a:buClr>
                <a:srgbClr val="FA7E5C"/>
              </a:buClr>
              <a:buSzPts val="12000"/>
              <a:buNone/>
              <a:defRPr sz="12000">
                <a:solidFill>
                  <a:srgbClr val="FA7E5C"/>
                </a:solidFill>
              </a:defRPr>
            </a:lvl3pPr>
            <a:lvl4pPr lvl="3" rtl="0">
              <a:spcBef>
                <a:spcPts val="0"/>
              </a:spcBef>
              <a:spcAft>
                <a:spcPts val="0"/>
              </a:spcAft>
              <a:buClr>
                <a:srgbClr val="FA7E5C"/>
              </a:buClr>
              <a:buSzPts val="12000"/>
              <a:buNone/>
              <a:defRPr sz="12000">
                <a:solidFill>
                  <a:srgbClr val="FA7E5C"/>
                </a:solidFill>
              </a:defRPr>
            </a:lvl4pPr>
            <a:lvl5pPr lvl="4" rtl="0">
              <a:spcBef>
                <a:spcPts val="0"/>
              </a:spcBef>
              <a:spcAft>
                <a:spcPts val="0"/>
              </a:spcAft>
              <a:buClr>
                <a:srgbClr val="FA7E5C"/>
              </a:buClr>
              <a:buSzPts val="12000"/>
              <a:buNone/>
              <a:defRPr sz="12000">
                <a:solidFill>
                  <a:srgbClr val="FA7E5C"/>
                </a:solidFill>
              </a:defRPr>
            </a:lvl5pPr>
            <a:lvl6pPr lvl="5" rtl="0">
              <a:spcBef>
                <a:spcPts val="0"/>
              </a:spcBef>
              <a:spcAft>
                <a:spcPts val="0"/>
              </a:spcAft>
              <a:buClr>
                <a:srgbClr val="FA7E5C"/>
              </a:buClr>
              <a:buSzPts val="12000"/>
              <a:buNone/>
              <a:defRPr sz="12000">
                <a:solidFill>
                  <a:srgbClr val="FA7E5C"/>
                </a:solidFill>
              </a:defRPr>
            </a:lvl6pPr>
            <a:lvl7pPr lvl="6" rtl="0">
              <a:spcBef>
                <a:spcPts val="0"/>
              </a:spcBef>
              <a:spcAft>
                <a:spcPts val="0"/>
              </a:spcAft>
              <a:buClr>
                <a:srgbClr val="FA7E5C"/>
              </a:buClr>
              <a:buSzPts val="12000"/>
              <a:buNone/>
              <a:defRPr sz="12000">
                <a:solidFill>
                  <a:srgbClr val="FA7E5C"/>
                </a:solidFill>
              </a:defRPr>
            </a:lvl7pPr>
            <a:lvl8pPr lvl="7" rtl="0">
              <a:spcBef>
                <a:spcPts val="0"/>
              </a:spcBef>
              <a:spcAft>
                <a:spcPts val="0"/>
              </a:spcAft>
              <a:buClr>
                <a:srgbClr val="FA7E5C"/>
              </a:buClr>
              <a:buSzPts val="12000"/>
              <a:buNone/>
              <a:defRPr sz="12000">
                <a:solidFill>
                  <a:srgbClr val="FA7E5C"/>
                </a:solidFill>
              </a:defRPr>
            </a:lvl8pPr>
            <a:lvl9pPr lvl="8" rtl="0">
              <a:spcBef>
                <a:spcPts val="0"/>
              </a:spcBef>
              <a:spcAft>
                <a:spcPts val="0"/>
              </a:spcAft>
              <a:buClr>
                <a:srgbClr val="FA7E5C"/>
              </a:buClr>
              <a:buSzPts val="12000"/>
              <a:buNone/>
              <a:defRPr sz="12000">
                <a:solidFill>
                  <a:srgbClr val="FA7E5C"/>
                </a:solidFill>
              </a:defRPr>
            </a:lvl9pPr>
          </a:lstStyle>
          <a:p>
            <a:endParaRPr/>
          </a:p>
        </p:txBody>
      </p:sp>
    </p:spTree>
    <p:extLst>
      <p:ext uri="{BB962C8B-B14F-4D97-AF65-F5344CB8AC3E}">
        <p14:creationId xmlns:p14="http://schemas.microsoft.com/office/powerpoint/2010/main" val="37524912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extLst>
      <p:ext uri="{BB962C8B-B14F-4D97-AF65-F5344CB8AC3E}">
        <p14:creationId xmlns:p14="http://schemas.microsoft.com/office/powerpoint/2010/main" val="2076240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6"/>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6"/>
          <p:cNvSpPr/>
          <p:nvPr/>
        </p:nvSpPr>
        <p:spPr>
          <a:xfrm rot="10800000">
            <a:off x="8120285" y="2346175"/>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8551313" y="2346167"/>
            <a:ext cx="462351" cy="4076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333372" y="45927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449038" y="44463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rot="232572">
            <a:off x="-175527" y="24909"/>
            <a:ext cx="918289" cy="5364033"/>
          </a:xfrm>
          <a:custGeom>
            <a:avLst/>
            <a:gdLst/>
            <a:ahLst/>
            <a:cxnLst/>
            <a:rect l="l" t="t" r="r" b="b"/>
            <a:pathLst>
              <a:path w="36732" h="214564" extrusionOk="0">
                <a:moveTo>
                  <a:pt x="14454" y="0"/>
                </a:moveTo>
                <a:cubicBezTo>
                  <a:pt x="12984" y="10561"/>
                  <a:pt x="4361" y="47392"/>
                  <a:pt x="5631" y="63367"/>
                </a:cubicBezTo>
                <a:cubicBezTo>
                  <a:pt x="6901" y="79342"/>
                  <a:pt x="16927" y="83687"/>
                  <a:pt x="22074" y="95852"/>
                </a:cubicBezTo>
                <a:cubicBezTo>
                  <a:pt x="27221" y="108017"/>
                  <a:pt x="38183" y="125463"/>
                  <a:pt x="36512" y="136358"/>
                </a:cubicBezTo>
                <a:cubicBezTo>
                  <a:pt x="34841" y="147253"/>
                  <a:pt x="18131" y="159687"/>
                  <a:pt x="12048" y="161224"/>
                </a:cubicBezTo>
                <a:cubicBezTo>
                  <a:pt x="5966" y="162762"/>
                  <a:pt x="84" y="149995"/>
                  <a:pt x="17" y="145583"/>
                </a:cubicBezTo>
                <a:cubicBezTo>
                  <a:pt x="-50" y="141171"/>
                  <a:pt x="5899" y="133752"/>
                  <a:pt x="11647" y="134754"/>
                </a:cubicBezTo>
                <a:cubicBezTo>
                  <a:pt x="17395" y="135757"/>
                  <a:pt x="34708" y="138296"/>
                  <a:pt x="34507" y="151598"/>
                </a:cubicBezTo>
                <a:cubicBezTo>
                  <a:pt x="34307" y="164900"/>
                  <a:pt x="14455" y="204070"/>
                  <a:pt x="10444" y="214564"/>
                </a:cubicBezTo>
              </a:path>
            </a:pathLst>
          </a:custGeom>
          <a:noFill/>
          <a:ln w="19050" cap="flat" cmpd="sng">
            <a:solidFill>
              <a:schemeClr val="dk2"/>
            </a:solidFill>
            <a:prstDash val="dash"/>
            <a:round/>
            <a:headEnd type="none" w="med" len="med"/>
            <a:tailEnd type="none" w="med" len="med"/>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37624296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9" name="Google Shape;19;p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0" name="Google Shape;20;p4"/>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spcBef>
                <a:spcPts val="1600"/>
              </a:spcBef>
              <a:spcAft>
                <a:spcPts val="0"/>
              </a:spcAft>
              <a:buClr>
                <a:schemeClr val="dk1"/>
              </a:buClr>
              <a:buSzPts val="1200"/>
              <a:buFont typeface="Muli"/>
              <a:buAutoNum type="alphaLcPeriod"/>
              <a:defRPr/>
            </a:lvl2pPr>
            <a:lvl3pPr marL="1371600" lvl="2" indent="-304800" rtl="0">
              <a:spcBef>
                <a:spcPts val="1600"/>
              </a:spcBef>
              <a:spcAft>
                <a:spcPts val="0"/>
              </a:spcAft>
              <a:buClr>
                <a:schemeClr val="dk1"/>
              </a:buClr>
              <a:buSzPts val="1200"/>
              <a:buFont typeface="Muli"/>
              <a:buAutoNum type="romanLcPeriod"/>
              <a:defRPr/>
            </a:lvl3pPr>
            <a:lvl4pPr marL="1828800" lvl="3" indent="-304800" rtl="0">
              <a:spcBef>
                <a:spcPts val="1600"/>
              </a:spcBef>
              <a:spcAft>
                <a:spcPts val="0"/>
              </a:spcAft>
              <a:buClr>
                <a:schemeClr val="dk1"/>
              </a:buClr>
              <a:buSzPts val="1200"/>
              <a:buFont typeface="Muli"/>
              <a:buAutoNum type="arabicPeriod"/>
              <a:defRPr/>
            </a:lvl4pPr>
            <a:lvl5pPr marL="2286000" lvl="4" indent="-304800" rtl="0">
              <a:spcBef>
                <a:spcPts val="1600"/>
              </a:spcBef>
              <a:spcAft>
                <a:spcPts val="0"/>
              </a:spcAft>
              <a:buClr>
                <a:schemeClr val="dk1"/>
              </a:buClr>
              <a:buSzPts val="1200"/>
              <a:buFont typeface="Muli"/>
              <a:buAutoNum type="alphaLcPeriod"/>
              <a:defRPr/>
            </a:lvl5pPr>
            <a:lvl6pPr marL="2743200" lvl="5" indent="-304800" rtl="0">
              <a:spcBef>
                <a:spcPts val="1600"/>
              </a:spcBef>
              <a:spcAft>
                <a:spcPts val="0"/>
              </a:spcAft>
              <a:buClr>
                <a:schemeClr val="dk1"/>
              </a:buClr>
              <a:buSzPts val="1200"/>
              <a:buFont typeface="Muli"/>
              <a:buAutoNum type="romanLcPeriod"/>
              <a:defRPr/>
            </a:lvl6pPr>
            <a:lvl7pPr marL="3200400" lvl="6" indent="-304800" rtl="0">
              <a:spcBef>
                <a:spcPts val="1600"/>
              </a:spcBef>
              <a:spcAft>
                <a:spcPts val="0"/>
              </a:spcAft>
              <a:buClr>
                <a:schemeClr val="dk1"/>
              </a:buClr>
              <a:buSzPts val="1200"/>
              <a:buFont typeface="Muli"/>
              <a:buAutoNum type="arabicPeriod"/>
              <a:defRPr/>
            </a:lvl7pPr>
            <a:lvl8pPr marL="3657600" lvl="7" indent="-304800" rtl="0">
              <a:spcBef>
                <a:spcPts val="1600"/>
              </a:spcBef>
              <a:spcAft>
                <a:spcPts val="0"/>
              </a:spcAft>
              <a:buClr>
                <a:schemeClr val="dk1"/>
              </a:buClr>
              <a:buSzPts val="1200"/>
              <a:buFont typeface="Muli"/>
              <a:buAutoNum type="alphaLcPeriod"/>
              <a:defRPr/>
            </a:lvl8pPr>
            <a:lvl9pPr marL="4114800" lvl="8" indent="-304800" rtl="0">
              <a:spcBef>
                <a:spcPts val="1600"/>
              </a:spcBef>
              <a:spcAft>
                <a:spcPts val="1600"/>
              </a:spcAft>
              <a:buClr>
                <a:schemeClr val="dk1"/>
              </a:buClr>
              <a:buSzPts val="1200"/>
              <a:buFont typeface="Muli"/>
              <a:buAutoNum type="romanLcPeriod"/>
              <a:defRPr/>
            </a:lvl9pPr>
          </a:lstStyle>
          <a:p>
            <a:endParaRPr/>
          </a:p>
        </p:txBody>
      </p:sp>
    </p:spTree>
    <p:extLst>
      <p:ext uri="{BB962C8B-B14F-4D97-AF65-F5344CB8AC3E}">
        <p14:creationId xmlns:p14="http://schemas.microsoft.com/office/powerpoint/2010/main" val="28789368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23" name="Google Shape;23;p5"/>
          <p:cNvSpPr txBox="1">
            <a:spLocks noGrp="1"/>
          </p:cNvSpPr>
          <p:nvPr>
            <p:ph type="ctrTitle"/>
          </p:nvPr>
        </p:nvSpPr>
        <p:spPr>
          <a:xfrm>
            <a:off x="1638431" y="1606100"/>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4" name="Google Shape;24;p5"/>
          <p:cNvSpPr txBox="1">
            <a:spLocks noGrp="1"/>
          </p:cNvSpPr>
          <p:nvPr>
            <p:ph type="subTitle" idx="1"/>
          </p:nvPr>
        </p:nvSpPr>
        <p:spPr>
          <a:xfrm>
            <a:off x="1638425" y="1993300"/>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5" name="Google Shape;25;p5"/>
          <p:cNvSpPr txBox="1">
            <a:spLocks noGrp="1"/>
          </p:cNvSpPr>
          <p:nvPr>
            <p:ph type="ctrTitle" idx="2"/>
          </p:nvPr>
        </p:nvSpPr>
        <p:spPr>
          <a:xfrm>
            <a:off x="5282438" y="3224959"/>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 name="Google Shape;26;p5"/>
          <p:cNvSpPr txBox="1">
            <a:spLocks noGrp="1"/>
          </p:cNvSpPr>
          <p:nvPr>
            <p:ph type="subTitle" idx="3"/>
          </p:nvPr>
        </p:nvSpPr>
        <p:spPr>
          <a:xfrm>
            <a:off x="5282430" y="3612159"/>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7" name="Google Shape;27;p5"/>
          <p:cNvSpPr txBox="1">
            <a:spLocks noGrp="1"/>
          </p:cNvSpPr>
          <p:nvPr>
            <p:ph type="title" idx="4"/>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9689655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779438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3" name="Google Shape;33;p7"/>
          <p:cNvSpPr txBox="1">
            <a:spLocks noGrp="1"/>
          </p:cNvSpPr>
          <p:nvPr>
            <p:ph type="subTitle" idx="1"/>
          </p:nvPr>
        </p:nvSpPr>
        <p:spPr>
          <a:xfrm>
            <a:off x="6299325" y="1682875"/>
            <a:ext cx="2112600" cy="26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algn="ctr" rtl="0">
              <a:lnSpc>
                <a:spcPct val="100000"/>
              </a:lnSpc>
              <a:spcBef>
                <a:spcPts val="1600"/>
              </a:spcBef>
              <a:spcAft>
                <a:spcPts val="0"/>
              </a:spcAft>
              <a:buClr>
                <a:schemeClr val="lt1"/>
              </a:buClr>
              <a:buSzPts val="1600"/>
              <a:buChar char="○"/>
              <a:defRPr sz="1600">
                <a:solidFill>
                  <a:schemeClr val="lt1"/>
                </a:solidFill>
              </a:defRPr>
            </a:lvl2pPr>
            <a:lvl3pPr lvl="2" algn="ctr" rtl="0">
              <a:lnSpc>
                <a:spcPct val="100000"/>
              </a:lnSpc>
              <a:spcBef>
                <a:spcPts val="0"/>
              </a:spcBef>
              <a:spcAft>
                <a:spcPts val="0"/>
              </a:spcAft>
              <a:buClr>
                <a:schemeClr val="lt1"/>
              </a:buClr>
              <a:buSzPts val="1600"/>
              <a:buChar char="■"/>
              <a:defRPr sz="1600">
                <a:solidFill>
                  <a:schemeClr val="lt1"/>
                </a:solidFill>
              </a:defRPr>
            </a:lvl3pPr>
            <a:lvl4pPr lvl="3" algn="ctr" rtl="0">
              <a:lnSpc>
                <a:spcPct val="100000"/>
              </a:lnSpc>
              <a:spcBef>
                <a:spcPts val="0"/>
              </a:spcBef>
              <a:spcAft>
                <a:spcPts val="0"/>
              </a:spcAft>
              <a:buClr>
                <a:schemeClr val="lt1"/>
              </a:buClr>
              <a:buSzPts val="1600"/>
              <a:buChar char="●"/>
              <a:defRPr sz="1600">
                <a:solidFill>
                  <a:schemeClr val="lt1"/>
                </a:solidFill>
              </a:defRPr>
            </a:lvl4pPr>
            <a:lvl5pPr lvl="4" algn="ctr" rtl="0">
              <a:lnSpc>
                <a:spcPct val="100000"/>
              </a:lnSpc>
              <a:spcBef>
                <a:spcPts val="0"/>
              </a:spcBef>
              <a:spcAft>
                <a:spcPts val="0"/>
              </a:spcAft>
              <a:buClr>
                <a:schemeClr val="lt1"/>
              </a:buClr>
              <a:buSzPts val="1600"/>
              <a:buChar char="○"/>
              <a:defRPr sz="1600">
                <a:solidFill>
                  <a:schemeClr val="lt1"/>
                </a:solidFill>
              </a:defRPr>
            </a:lvl5pPr>
            <a:lvl6pPr lvl="5" algn="ctr" rtl="0">
              <a:lnSpc>
                <a:spcPct val="100000"/>
              </a:lnSpc>
              <a:spcBef>
                <a:spcPts val="0"/>
              </a:spcBef>
              <a:spcAft>
                <a:spcPts val="0"/>
              </a:spcAft>
              <a:buClr>
                <a:schemeClr val="lt1"/>
              </a:buClr>
              <a:buSzPts val="1600"/>
              <a:buChar char="■"/>
              <a:defRPr sz="1600">
                <a:solidFill>
                  <a:schemeClr val="lt1"/>
                </a:solidFill>
              </a:defRPr>
            </a:lvl6pPr>
            <a:lvl7pPr lvl="6" algn="ctr" rtl="0">
              <a:lnSpc>
                <a:spcPct val="100000"/>
              </a:lnSpc>
              <a:spcBef>
                <a:spcPts val="0"/>
              </a:spcBef>
              <a:spcAft>
                <a:spcPts val="0"/>
              </a:spcAft>
              <a:buClr>
                <a:schemeClr val="lt1"/>
              </a:buClr>
              <a:buSzPts val="1600"/>
              <a:buChar char="●"/>
              <a:defRPr sz="1600">
                <a:solidFill>
                  <a:schemeClr val="lt1"/>
                </a:solidFill>
              </a:defRPr>
            </a:lvl7pPr>
            <a:lvl8pPr lvl="7" algn="ctr" rtl="0">
              <a:lnSpc>
                <a:spcPct val="100000"/>
              </a:lnSpc>
              <a:spcBef>
                <a:spcPts val="0"/>
              </a:spcBef>
              <a:spcAft>
                <a:spcPts val="0"/>
              </a:spcAft>
              <a:buClr>
                <a:schemeClr val="lt1"/>
              </a:buClr>
              <a:buSzPts val="1600"/>
              <a:buChar char="○"/>
              <a:defRPr sz="1600">
                <a:solidFill>
                  <a:schemeClr val="lt1"/>
                </a:solidFill>
              </a:defRPr>
            </a:lvl8pPr>
            <a:lvl9pPr lvl="8" algn="ctr" rtl="0">
              <a:lnSpc>
                <a:spcPct val="100000"/>
              </a:lnSpc>
              <a:spcBef>
                <a:spcPts val="0"/>
              </a:spcBef>
              <a:spcAft>
                <a:spcPts val="0"/>
              </a:spcAft>
              <a:buClr>
                <a:schemeClr val="lt1"/>
              </a:buClr>
              <a:buSzPts val="1600"/>
              <a:buChar char="■"/>
              <a:defRPr sz="1600">
                <a:solidFill>
                  <a:schemeClr val="lt1"/>
                </a:solidFill>
              </a:defRPr>
            </a:lvl9pPr>
          </a:lstStyle>
          <a:p>
            <a:endParaRPr/>
          </a:p>
        </p:txBody>
      </p:sp>
      <p:sp>
        <p:nvSpPr>
          <p:cNvPr id="34" name="Google Shape;34;p7"/>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3563715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extLst>
      <p:ext uri="{BB962C8B-B14F-4D97-AF65-F5344CB8AC3E}">
        <p14:creationId xmlns:p14="http://schemas.microsoft.com/office/powerpoint/2010/main" val="34337479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42724442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alphaModFix/>
          </a:blip>
          <a:srcRect l="9" r="9"/>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alphaModFix/>
          </a:blip>
          <a:srcRect l="9" r="9"/>
          <a:stretch/>
        </p:blipFill>
        <p:spPr>
          <a:xfrm rot="5400000" flipH="1">
            <a:off x="-2622366" y="-4796974"/>
            <a:ext cx="6616178" cy="5984052"/>
          </a:xfrm>
          <a:prstGeom prst="rect">
            <a:avLst/>
          </a:prstGeom>
          <a:noFill/>
          <a:ln>
            <a:noFill/>
          </a:ln>
        </p:spPr>
      </p:pic>
      <p:pic>
        <p:nvPicPr>
          <p:cNvPr id="46" name="Google Shape;46;p10"/>
          <p:cNvPicPr preferRelativeResize="0"/>
          <p:nvPr/>
        </p:nvPicPr>
        <p:blipFill rotWithShape="1">
          <a:blip r:embed="rId3">
            <a:alphaModFix/>
          </a:blip>
          <a:srcRect l="9" r="9"/>
          <a:stretch/>
        </p:blipFill>
        <p:spPr>
          <a:xfrm rot="-8100000">
            <a:off x="6250564" y="-2482419"/>
            <a:ext cx="4563393" cy="4127392"/>
          </a:xfrm>
          <a:prstGeom prst="rect">
            <a:avLst/>
          </a:prstGeom>
          <a:noFill/>
          <a:ln>
            <a:noFill/>
          </a:ln>
        </p:spPr>
      </p:pic>
      <p:sp>
        <p:nvSpPr>
          <p:cNvPr id="47" name="Google Shape;47;p10"/>
          <p:cNvSpPr txBox="1">
            <a:spLocks noGrp="1"/>
          </p:cNvSpPr>
          <p:nvPr>
            <p:ph type="title"/>
          </p:nvPr>
        </p:nvSpPr>
        <p:spPr>
          <a:xfrm>
            <a:off x="4572000" y="1503150"/>
            <a:ext cx="1657200" cy="1680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500">
                <a:solidFill>
                  <a:schemeClr val="lt1"/>
                </a:solidFill>
              </a:defRPr>
            </a:lvl1pPr>
            <a:lvl2pPr lvl="1" algn="ctr" rtl="0">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33218860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50" name="Google Shape;50;p11"/>
          <p:cNvSpPr txBox="1">
            <a:spLocks noGrp="1"/>
          </p:cNvSpPr>
          <p:nvPr>
            <p:ph type="title" hasCustomPrompt="1"/>
          </p:nvPr>
        </p:nvSpPr>
        <p:spPr>
          <a:xfrm>
            <a:off x="1572025" y="1045125"/>
            <a:ext cx="6000000" cy="18198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None/>
              <a:defRPr sz="11000" u="sng"/>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r>
              <a:t>xx%</a:t>
            </a:r>
          </a:p>
        </p:txBody>
      </p:sp>
      <p:sp>
        <p:nvSpPr>
          <p:cNvPr id="51" name="Google Shape;51;p11"/>
          <p:cNvSpPr txBox="1">
            <a:spLocks noGrp="1"/>
          </p:cNvSpPr>
          <p:nvPr>
            <p:ph type="subTitle" idx="1"/>
          </p:nvPr>
        </p:nvSpPr>
        <p:spPr>
          <a:xfrm>
            <a:off x="1801525" y="2776775"/>
            <a:ext cx="5541000" cy="436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extLst>
      <p:ext uri="{BB962C8B-B14F-4D97-AF65-F5344CB8AC3E}">
        <p14:creationId xmlns:p14="http://schemas.microsoft.com/office/powerpoint/2010/main" val="2362052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extLst>
      <p:ext uri="{BB962C8B-B14F-4D97-AF65-F5344CB8AC3E}">
        <p14:creationId xmlns:p14="http://schemas.microsoft.com/office/powerpoint/2010/main" val="24221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8"/>
          <p:cNvSpPr txBox="1">
            <a:spLocks noGrp="1"/>
          </p:cNvSpPr>
          <p:nvPr>
            <p:ph type="title"/>
          </p:nvPr>
        </p:nvSpPr>
        <p:spPr>
          <a:xfrm flipH="1">
            <a:off x="1330050" y="1024638"/>
            <a:ext cx="6367800" cy="2954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4" name="Google Shape;164;p8"/>
          <p:cNvSpPr txBox="1">
            <a:spLocks noGrp="1"/>
          </p:cNvSpPr>
          <p:nvPr>
            <p:ph type="subTitle" idx="1"/>
          </p:nvPr>
        </p:nvSpPr>
        <p:spPr>
          <a:xfrm>
            <a:off x="2871000" y="3630375"/>
            <a:ext cx="3285900" cy="6315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Clr>
                <a:srgbClr val="FFFFFF"/>
              </a:buClr>
              <a:buSzPts val="1600"/>
              <a:buNone/>
              <a:defRPr>
                <a:solidFill>
                  <a:srgbClr val="FFFFFF"/>
                </a:solidFill>
              </a:defRPr>
            </a:lvl2pPr>
            <a:lvl3pPr lvl="2" algn="ctr" rtl="0">
              <a:lnSpc>
                <a:spcPct val="100000"/>
              </a:lnSpc>
              <a:spcBef>
                <a:spcPts val="0"/>
              </a:spcBef>
              <a:spcAft>
                <a:spcPts val="0"/>
              </a:spcAft>
              <a:buClr>
                <a:srgbClr val="FFFFFF"/>
              </a:buClr>
              <a:buSzPts val="1600"/>
              <a:buNone/>
              <a:defRPr>
                <a:solidFill>
                  <a:srgbClr val="FFFFFF"/>
                </a:solidFill>
              </a:defRPr>
            </a:lvl3pPr>
            <a:lvl4pPr lvl="3" algn="ctr" rtl="0">
              <a:lnSpc>
                <a:spcPct val="100000"/>
              </a:lnSpc>
              <a:spcBef>
                <a:spcPts val="0"/>
              </a:spcBef>
              <a:spcAft>
                <a:spcPts val="0"/>
              </a:spcAft>
              <a:buClr>
                <a:srgbClr val="FFFFFF"/>
              </a:buClr>
              <a:buSzPts val="1600"/>
              <a:buNone/>
              <a:defRPr>
                <a:solidFill>
                  <a:srgbClr val="FFFFFF"/>
                </a:solidFill>
              </a:defRPr>
            </a:lvl4pPr>
            <a:lvl5pPr lvl="4" algn="ctr" rtl="0">
              <a:lnSpc>
                <a:spcPct val="100000"/>
              </a:lnSpc>
              <a:spcBef>
                <a:spcPts val="0"/>
              </a:spcBef>
              <a:spcAft>
                <a:spcPts val="0"/>
              </a:spcAft>
              <a:buClr>
                <a:srgbClr val="FFFFFF"/>
              </a:buClr>
              <a:buSzPts val="1600"/>
              <a:buNone/>
              <a:defRPr>
                <a:solidFill>
                  <a:srgbClr val="FFFFFF"/>
                </a:solidFill>
              </a:defRPr>
            </a:lvl5pPr>
            <a:lvl6pPr lvl="5" algn="ctr" rtl="0">
              <a:lnSpc>
                <a:spcPct val="100000"/>
              </a:lnSpc>
              <a:spcBef>
                <a:spcPts val="0"/>
              </a:spcBef>
              <a:spcAft>
                <a:spcPts val="0"/>
              </a:spcAft>
              <a:buClr>
                <a:srgbClr val="FFFFFF"/>
              </a:buClr>
              <a:buSzPts val="1600"/>
              <a:buNone/>
              <a:defRPr>
                <a:solidFill>
                  <a:srgbClr val="FFFFFF"/>
                </a:solidFill>
              </a:defRPr>
            </a:lvl6pPr>
            <a:lvl7pPr lvl="6" algn="ctr" rtl="0">
              <a:lnSpc>
                <a:spcPct val="100000"/>
              </a:lnSpc>
              <a:spcBef>
                <a:spcPts val="0"/>
              </a:spcBef>
              <a:spcAft>
                <a:spcPts val="0"/>
              </a:spcAft>
              <a:buClr>
                <a:srgbClr val="FFFFFF"/>
              </a:buClr>
              <a:buSzPts val="1600"/>
              <a:buNone/>
              <a:defRPr>
                <a:solidFill>
                  <a:srgbClr val="FFFFFF"/>
                </a:solidFill>
              </a:defRPr>
            </a:lvl7pPr>
            <a:lvl8pPr lvl="7" algn="ctr" rtl="0">
              <a:lnSpc>
                <a:spcPct val="100000"/>
              </a:lnSpc>
              <a:spcBef>
                <a:spcPts val="0"/>
              </a:spcBef>
              <a:spcAft>
                <a:spcPts val="0"/>
              </a:spcAft>
              <a:buClr>
                <a:srgbClr val="FFFFFF"/>
              </a:buClr>
              <a:buSzPts val="1600"/>
              <a:buNone/>
              <a:defRPr>
                <a:solidFill>
                  <a:srgbClr val="FFFFFF"/>
                </a:solidFill>
              </a:defRPr>
            </a:lvl8pPr>
            <a:lvl9pPr lvl="8" algn="ctr" rtl="0">
              <a:lnSpc>
                <a:spcPct val="100000"/>
              </a:lnSpc>
              <a:spcBef>
                <a:spcPts val="0"/>
              </a:spcBef>
              <a:spcAft>
                <a:spcPts val="0"/>
              </a:spcAft>
              <a:buClr>
                <a:srgbClr val="FFFFFF"/>
              </a:buClr>
              <a:buSzPts val="1600"/>
              <a:buNone/>
              <a:defRPr>
                <a:solidFill>
                  <a:srgbClr val="FFFFFF"/>
                </a:solidFill>
              </a:defRPr>
            </a:lvl9pPr>
          </a:lstStyle>
          <a:p>
            <a:endParaRPr/>
          </a:p>
        </p:txBody>
      </p:sp>
      <p:sp>
        <p:nvSpPr>
          <p:cNvPr id="165" name="Google Shape;165;p8"/>
          <p:cNvSpPr/>
          <p:nvPr/>
        </p:nvSpPr>
        <p:spPr>
          <a:xfrm rot="-5400000" flipH="1">
            <a:off x="7154175" y="-175568"/>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rgbClr val="FCC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rot="5400000" flipH="1">
            <a:off x="512725" y="3280133"/>
            <a:ext cx="1114460" cy="2940081"/>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3143622">
            <a:off x="8426556" y="1595105"/>
            <a:ext cx="247401" cy="21810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rot="-3143597">
            <a:off x="2156226" y="4336009"/>
            <a:ext cx="258585" cy="22800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35545987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hanks and Credits">
  <p:cSld name="Thanks and Credits">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0" name="Google Shape;70;p14"/>
          <p:cNvSpPr txBox="1">
            <a:spLocks noGrp="1"/>
          </p:cNvSpPr>
          <p:nvPr>
            <p:ph type="title"/>
          </p:nvPr>
        </p:nvSpPr>
        <p:spPr>
          <a:xfrm>
            <a:off x="1303280" y="722323"/>
            <a:ext cx="3859800" cy="707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14"/>
          <p:cNvSpPr txBox="1">
            <a:spLocks noGrp="1"/>
          </p:cNvSpPr>
          <p:nvPr>
            <p:ph type="subTitle" idx="1"/>
          </p:nvPr>
        </p:nvSpPr>
        <p:spPr>
          <a:xfrm>
            <a:off x="1759730" y="1550799"/>
            <a:ext cx="2946900" cy="11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2" name="Google Shape;72;p14"/>
          <p:cNvSpPr txBox="1"/>
          <p:nvPr/>
        </p:nvSpPr>
        <p:spPr>
          <a:xfrm>
            <a:off x="1669130" y="3363725"/>
            <a:ext cx="3128100" cy="707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2"/>
                </a:solidFill>
                <a:latin typeface="Roboto"/>
                <a:ea typeface="Roboto"/>
                <a:cs typeface="Roboto"/>
                <a:sym typeface="Roboto"/>
              </a:rPr>
              <a:t>CREDITS: This presentation template was created by </a:t>
            </a:r>
            <a:r>
              <a:rPr lang="en" sz="1000" b="1">
                <a:solidFill>
                  <a:schemeClr val="accent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Slidesgo</a:t>
            </a:r>
            <a:r>
              <a:rPr lang="en" sz="1000">
                <a:solidFill>
                  <a:schemeClr val="accent2"/>
                </a:solidFill>
                <a:latin typeface="Roboto"/>
                <a:ea typeface="Roboto"/>
                <a:cs typeface="Roboto"/>
                <a:sym typeface="Roboto"/>
              </a:rPr>
              <a:t>, including icons by </a:t>
            </a:r>
            <a:r>
              <a:rPr lang="en" sz="1000" b="1">
                <a:solidFill>
                  <a:schemeClr val="accent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Flaticon</a:t>
            </a:r>
            <a:r>
              <a:rPr lang="en" sz="1000">
                <a:solidFill>
                  <a:schemeClr val="accent2"/>
                </a:solidFill>
                <a:latin typeface="Roboto"/>
                <a:ea typeface="Roboto"/>
                <a:cs typeface="Roboto"/>
                <a:sym typeface="Roboto"/>
              </a:rPr>
              <a:t>, infographics &amp; images by </a:t>
            </a:r>
            <a:r>
              <a:rPr lang="en" sz="1000" b="1">
                <a:solidFill>
                  <a:schemeClr val="accent2"/>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Freepik</a:t>
            </a:r>
            <a:r>
              <a:rPr lang="en" sz="1000">
                <a:solidFill>
                  <a:schemeClr val="accent2"/>
                </a:solidFill>
                <a:latin typeface="Roboto"/>
                <a:ea typeface="Roboto"/>
                <a:cs typeface="Roboto"/>
                <a:sym typeface="Roboto"/>
              </a:rPr>
              <a:t> </a:t>
            </a:r>
            <a:endParaRPr sz="1000" b="1">
              <a:solidFill>
                <a:schemeClr val="accent2"/>
              </a:solidFill>
              <a:latin typeface="Roboto"/>
              <a:ea typeface="Roboto"/>
              <a:cs typeface="Roboto"/>
              <a:sym typeface="Roboto"/>
            </a:endParaRPr>
          </a:p>
        </p:txBody>
      </p:sp>
    </p:spTree>
    <p:extLst>
      <p:ext uri="{BB962C8B-B14F-4D97-AF65-F5344CB8AC3E}">
        <p14:creationId xmlns:p14="http://schemas.microsoft.com/office/powerpoint/2010/main" val="37228263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a:stretch/>
        </p:blipFill>
        <p:spPr>
          <a:xfrm>
            <a:off x="952" y="0"/>
            <a:ext cx="9142089" cy="5143495"/>
          </a:xfrm>
          <a:prstGeom prst="rect">
            <a:avLst/>
          </a:prstGeom>
          <a:noFill/>
          <a:ln>
            <a:noFill/>
          </a:ln>
        </p:spPr>
      </p:pic>
      <p:pic>
        <p:nvPicPr>
          <p:cNvPr id="84" name="Google Shape;84;p16"/>
          <p:cNvPicPr preferRelativeResize="0"/>
          <p:nvPr/>
        </p:nvPicPr>
        <p:blipFill rotWithShape="1">
          <a:blip r:embed="rId3">
            <a:alphaModFix/>
          </a:blip>
          <a:srcRect/>
          <a:stretch/>
        </p:blipFill>
        <p:spPr>
          <a:xfrm rot="-64" flipH="1">
            <a:off x="3371754" y="1685822"/>
            <a:ext cx="2400496" cy="2612550"/>
          </a:xfrm>
          <a:prstGeom prst="rect">
            <a:avLst/>
          </a:prstGeom>
          <a:noFill/>
          <a:ln>
            <a:noFill/>
          </a:ln>
        </p:spPr>
      </p:pic>
      <p:sp>
        <p:nvSpPr>
          <p:cNvPr id="85" name="Google Shape;85;p16"/>
          <p:cNvSpPr txBox="1">
            <a:spLocks noGrp="1"/>
          </p:cNvSpPr>
          <p:nvPr>
            <p:ph type="ctrTitle"/>
          </p:nvPr>
        </p:nvSpPr>
        <p:spPr>
          <a:xfrm>
            <a:off x="1079236" y="19355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6" name="Google Shape;86;p16"/>
          <p:cNvSpPr txBox="1">
            <a:spLocks noGrp="1"/>
          </p:cNvSpPr>
          <p:nvPr>
            <p:ph type="subTitle" idx="1"/>
          </p:nvPr>
        </p:nvSpPr>
        <p:spPr>
          <a:xfrm>
            <a:off x="1079238" y="23228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7" name="Google Shape;87;p16"/>
          <p:cNvSpPr txBox="1">
            <a:spLocks noGrp="1"/>
          </p:cNvSpPr>
          <p:nvPr>
            <p:ph type="ctrTitle" idx="2"/>
          </p:nvPr>
        </p:nvSpPr>
        <p:spPr>
          <a:xfrm>
            <a:off x="5812961" y="19355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8" name="Google Shape;88;p16"/>
          <p:cNvSpPr txBox="1">
            <a:spLocks noGrp="1"/>
          </p:cNvSpPr>
          <p:nvPr>
            <p:ph type="subTitle" idx="3"/>
          </p:nvPr>
        </p:nvSpPr>
        <p:spPr>
          <a:xfrm>
            <a:off x="5812963" y="23228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9" name="Google Shape;89;p16"/>
          <p:cNvSpPr txBox="1">
            <a:spLocks noGrp="1"/>
          </p:cNvSpPr>
          <p:nvPr>
            <p:ph type="ctrTitle" idx="4"/>
          </p:nvPr>
        </p:nvSpPr>
        <p:spPr>
          <a:xfrm>
            <a:off x="1079236" y="32047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0" name="Google Shape;90;p16"/>
          <p:cNvSpPr txBox="1">
            <a:spLocks noGrp="1"/>
          </p:cNvSpPr>
          <p:nvPr>
            <p:ph type="subTitle" idx="5"/>
          </p:nvPr>
        </p:nvSpPr>
        <p:spPr>
          <a:xfrm>
            <a:off x="1079238" y="35920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1" name="Google Shape;91;p16"/>
          <p:cNvSpPr txBox="1">
            <a:spLocks noGrp="1"/>
          </p:cNvSpPr>
          <p:nvPr>
            <p:ph type="ctrTitle" idx="6"/>
          </p:nvPr>
        </p:nvSpPr>
        <p:spPr>
          <a:xfrm>
            <a:off x="5812961" y="32047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2" name="Google Shape;92;p16"/>
          <p:cNvSpPr txBox="1">
            <a:spLocks noGrp="1"/>
          </p:cNvSpPr>
          <p:nvPr>
            <p:ph type="subTitle" idx="7"/>
          </p:nvPr>
        </p:nvSpPr>
        <p:spPr>
          <a:xfrm>
            <a:off x="5812963" y="35920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3" name="Google Shape;93;p16"/>
          <p:cNvSpPr txBox="1">
            <a:spLocks noGrp="1"/>
          </p:cNvSpPr>
          <p:nvPr>
            <p:ph type="title" idx="8"/>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27308487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ig numbers">
  <p:cSld name="Big numbers">
    <p:spTree>
      <p:nvGrpSpPr>
        <p:cNvPr id="1"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96" name="Google Shape;96;p17"/>
          <p:cNvSpPr txBox="1">
            <a:spLocks noGrp="1"/>
          </p:cNvSpPr>
          <p:nvPr>
            <p:ph type="title" hasCustomPrompt="1"/>
          </p:nvPr>
        </p:nvSpPr>
        <p:spPr>
          <a:xfrm>
            <a:off x="2852250" y="896700"/>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7" name="Google Shape;97;p17"/>
          <p:cNvSpPr txBox="1">
            <a:spLocks noGrp="1"/>
          </p:cNvSpPr>
          <p:nvPr>
            <p:ph type="subTitle" idx="1"/>
          </p:nvPr>
        </p:nvSpPr>
        <p:spPr>
          <a:xfrm>
            <a:off x="2852250" y="1473761"/>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98" name="Google Shape;98;p17"/>
          <p:cNvSpPr txBox="1">
            <a:spLocks noGrp="1"/>
          </p:cNvSpPr>
          <p:nvPr>
            <p:ph type="title" idx="2" hasCustomPrompt="1"/>
          </p:nvPr>
        </p:nvSpPr>
        <p:spPr>
          <a:xfrm>
            <a:off x="2852250" y="2158103"/>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9" name="Google Shape;99;p17"/>
          <p:cNvSpPr txBox="1">
            <a:spLocks noGrp="1"/>
          </p:cNvSpPr>
          <p:nvPr>
            <p:ph type="subTitle" idx="3"/>
          </p:nvPr>
        </p:nvSpPr>
        <p:spPr>
          <a:xfrm>
            <a:off x="2852250" y="2735175"/>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0" name="Google Shape;100;p17"/>
          <p:cNvSpPr txBox="1">
            <a:spLocks noGrp="1"/>
          </p:cNvSpPr>
          <p:nvPr>
            <p:ph type="title" idx="4" hasCustomPrompt="1"/>
          </p:nvPr>
        </p:nvSpPr>
        <p:spPr>
          <a:xfrm>
            <a:off x="2852250" y="3419519"/>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01" name="Google Shape;101;p17"/>
          <p:cNvSpPr txBox="1">
            <a:spLocks noGrp="1"/>
          </p:cNvSpPr>
          <p:nvPr>
            <p:ph type="subTitle" idx="5"/>
          </p:nvPr>
        </p:nvSpPr>
        <p:spPr>
          <a:xfrm>
            <a:off x="2852250" y="3996601"/>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9208991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60" b="-50"/>
          <a:stretch/>
        </p:blipFill>
        <p:spPr>
          <a:xfrm rot="-5">
            <a:off x="-211175" y="1464883"/>
            <a:ext cx="10974530" cy="1313608"/>
          </a:xfrm>
          <a:prstGeom prst="rect">
            <a:avLst/>
          </a:prstGeom>
          <a:noFill/>
          <a:ln>
            <a:noFill/>
          </a:ln>
        </p:spPr>
      </p:pic>
      <p:sp>
        <p:nvSpPr>
          <p:cNvPr id="104" name="Google Shape;104;p18"/>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36818393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33156284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10" name="Google Shape;110;p20"/>
          <p:cNvPicPr preferRelativeResize="0"/>
          <p:nvPr/>
        </p:nvPicPr>
        <p:blipFill rotWithShape="1">
          <a:blip r:embed="rId2">
            <a:alphaModFix/>
          </a:blip>
          <a:srcRect/>
          <a:stretch/>
        </p:blipFill>
        <p:spPr>
          <a:xfrm rot="-900024">
            <a:off x="7669901" y="-1242014"/>
            <a:ext cx="2775771" cy="3021015"/>
          </a:xfrm>
          <a:prstGeom prst="rect">
            <a:avLst/>
          </a:prstGeom>
          <a:noFill/>
          <a:ln>
            <a:noFill/>
          </a:ln>
        </p:spPr>
      </p:pic>
      <p:pic>
        <p:nvPicPr>
          <p:cNvPr id="111" name="Google Shape;111;p20"/>
          <p:cNvPicPr preferRelativeResize="0"/>
          <p:nvPr/>
        </p:nvPicPr>
        <p:blipFill rotWithShape="1">
          <a:blip r:embed="rId3">
            <a:alphaModFix/>
          </a:blip>
          <a:srcRect l="19" r="19"/>
          <a:stretch/>
        </p:blipFill>
        <p:spPr>
          <a:xfrm rot="10799979">
            <a:off x="-1626701" y="-2274965"/>
            <a:ext cx="4294100" cy="3884556"/>
          </a:xfrm>
          <a:prstGeom prst="rect">
            <a:avLst/>
          </a:prstGeom>
          <a:noFill/>
          <a:ln>
            <a:noFill/>
          </a:ln>
        </p:spPr>
      </p:pic>
    </p:spTree>
    <p:extLst>
      <p:ext uri="{BB962C8B-B14F-4D97-AF65-F5344CB8AC3E}">
        <p14:creationId xmlns:p14="http://schemas.microsoft.com/office/powerpoint/2010/main" val="278604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t="-60" b="-50"/>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alphaModFix/>
          </a:blip>
          <a:srcRect t="-60" b="-50"/>
          <a:stretch/>
        </p:blipFill>
        <p:spPr>
          <a:xfrm rot="5" flipH="1">
            <a:off x="-1574725" y="3918221"/>
            <a:ext cx="10974530" cy="1313608"/>
          </a:xfrm>
          <a:prstGeom prst="rect">
            <a:avLst/>
          </a:prstGeom>
          <a:noFill/>
          <a:ln>
            <a:noFill/>
          </a:ln>
        </p:spPr>
      </p:pic>
      <p:sp>
        <p:nvSpPr>
          <p:cNvPr id="115" name="Google Shape;115;p21"/>
          <p:cNvSpPr txBox="1">
            <a:spLocks noGrp="1"/>
          </p:cNvSpPr>
          <p:nvPr>
            <p:ph type="title"/>
          </p:nvPr>
        </p:nvSpPr>
        <p:spPr>
          <a:xfrm>
            <a:off x="4301488" y="3113065"/>
            <a:ext cx="3382500" cy="429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2"/>
                </a:solidFill>
              </a:defRPr>
            </a:lvl1pPr>
            <a:lvl2pPr lvl="1" algn="r" rtl="0">
              <a:spcBef>
                <a:spcPts val="0"/>
              </a:spcBef>
              <a:spcAft>
                <a:spcPts val="0"/>
              </a:spcAft>
              <a:buNone/>
              <a:defRPr sz="1800">
                <a:solidFill>
                  <a:schemeClr val="lt1"/>
                </a:solidFill>
              </a:defRPr>
            </a:lvl2pPr>
            <a:lvl3pPr lvl="2" algn="r" rtl="0">
              <a:spcBef>
                <a:spcPts val="0"/>
              </a:spcBef>
              <a:spcAft>
                <a:spcPts val="0"/>
              </a:spcAft>
              <a:buNone/>
              <a:defRPr sz="1800">
                <a:solidFill>
                  <a:schemeClr val="lt1"/>
                </a:solidFill>
              </a:defRPr>
            </a:lvl3pPr>
            <a:lvl4pPr lvl="3" algn="r" rtl="0">
              <a:spcBef>
                <a:spcPts val="0"/>
              </a:spcBef>
              <a:spcAft>
                <a:spcPts val="0"/>
              </a:spcAft>
              <a:buNone/>
              <a:defRPr sz="1800">
                <a:solidFill>
                  <a:schemeClr val="lt1"/>
                </a:solidFill>
              </a:defRPr>
            </a:lvl4pPr>
            <a:lvl5pPr lvl="4" algn="r" rtl="0">
              <a:spcBef>
                <a:spcPts val="0"/>
              </a:spcBef>
              <a:spcAft>
                <a:spcPts val="0"/>
              </a:spcAft>
              <a:buNone/>
              <a:defRPr sz="1800">
                <a:solidFill>
                  <a:schemeClr val="lt1"/>
                </a:solidFill>
              </a:defRPr>
            </a:lvl5pPr>
            <a:lvl6pPr lvl="5" algn="r" rtl="0">
              <a:spcBef>
                <a:spcPts val="0"/>
              </a:spcBef>
              <a:spcAft>
                <a:spcPts val="0"/>
              </a:spcAft>
              <a:buNone/>
              <a:defRPr sz="1800">
                <a:solidFill>
                  <a:schemeClr val="lt1"/>
                </a:solidFill>
              </a:defRPr>
            </a:lvl6pPr>
            <a:lvl7pPr lvl="6" algn="r" rtl="0">
              <a:spcBef>
                <a:spcPts val="0"/>
              </a:spcBef>
              <a:spcAft>
                <a:spcPts val="0"/>
              </a:spcAft>
              <a:buNone/>
              <a:defRPr sz="1800">
                <a:solidFill>
                  <a:schemeClr val="lt1"/>
                </a:solidFill>
              </a:defRPr>
            </a:lvl7pPr>
            <a:lvl8pPr lvl="7" algn="r" rtl="0">
              <a:spcBef>
                <a:spcPts val="0"/>
              </a:spcBef>
              <a:spcAft>
                <a:spcPts val="0"/>
              </a:spcAft>
              <a:buNone/>
              <a:defRPr sz="1800">
                <a:solidFill>
                  <a:schemeClr val="lt1"/>
                </a:solidFill>
              </a:defRPr>
            </a:lvl8pPr>
            <a:lvl9pPr lvl="8" algn="r" rtl="0">
              <a:spcBef>
                <a:spcPts val="0"/>
              </a:spcBef>
              <a:spcAft>
                <a:spcPts val="0"/>
              </a:spcAft>
              <a:buNone/>
              <a:defRPr sz="1800">
                <a:solidFill>
                  <a:schemeClr val="lt1"/>
                </a:solidFill>
              </a:defRPr>
            </a:lvl9pPr>
          </a:lstStyle>
          <a:p>
            <a:endParaRPr/>
          </a:p>
        </p:txBody>
      </p:sp>
      <p:sp>
        <p:nvSpPr>
          <p:cNvPr id="116" name="Google Shape;116;p21"/>
          <p:cNvSpPr txBox="1">
            <a:spLocks noGrp="1"/>
          </p:cNvSpPr>
          <p:nvPr>
            <p:ph type="subTitle" idx="1"/>
          </p:nvPr>
        </p:nvSpPr>
        <p:spPr>
          <a:xfrm>
            <a:off x="2647613" y="2045538"/>
            <a:ext cx="5258700" cy="1012500"/>
          </a:xfrm>
          <a:prstGeom prst="rect">
            <a:avLst/>
          </a:prstGeom>
          <a:noFill/>
        </p:spPr>
        <p:txBody>
          <a:bodyPr spcFirstLastPara="1" wrap="square" lIns="91425" tIns="91425" rIns="91425" bIns="91425" anchor="ctr" anchorCtr="0">
            <a:noAutofit/>
          </a:bodyPr>
          <a:lstStyle>
            <a:lvl1pPr marR="228600" lvl="0" algn="r" rtl="0">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2"/>
          </p:nvPr>
        </p:nvSpPr>
        <p:spPr>
          <a:xfrm>
            <a:off x="1237688" y="2002216"/>
            <a:ext cx="1787700" cy="1052400"/>
          </a:xfrm>
          <a:prstGeom prst="rect">
            <a:avLst/>
          </a:prstGeom>
        </p:spPr>
        <p:txBody>
          <a:bodyPr spcFirstLastPara="1" wrap="square" lIns="91425" tIns="91425" rIns="91425" bIns="91425" anchor="t" anchorCtr="0">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sz="3500" b="1"/>
            </a:lvl2pPr>
            <a:lvl3pPr lvl="2" rtl="0">
              <a:spcBef>
                <a:spcPts val="0"/>
              </a:spcBef>
              <a:spcAft>
                <a:spcPts val="0"/>
              </a:spcAft>
              <a:buSzPts val="3500"/>
              <a:buNone/>
              <a:defRPr sz="3500" b="1"/>
            </a:lvl3pPr>
            <a:lvl4pPr lvl="3" rtl="0">
              <a:spcBef>
                <a:spcPts val="0"/>
              </a:spcBef>
              <a:spcAft>
                <a:spcPts val="0"/>
              </a:spcAft>
              <a:buSzPts val="3500"/>
              <a:buNone/>
              <a:defRPr sz="3500" b="1"/>
            </a:lvl4pPr>
            <a:lvl5pPr lvl="4" rtl="0">
              <a:spcBef>
                <a:spcPts val="0"/>
              </a:spcBef>
              <a:spcAft>
                <a:spcPts val="0"/>
              </a:spcAft>
              <a:buSzPts val="3500"/>
              <a:buNone/>
              <a:defRPr sz="3500" b="1"/>
            </a:lvl5pPr>
            <a:lvl6pPr lvl="5" rtl="0">
              <a:spcBef>
                <a:spcPts val="0"/>
              </a:spcBef>
              <a:spcAft>
                <a:spcPts val="0"/>
              </a:spcAft>
              <a:buSzPts val="3500"/>
              <a:buNone/>
              <a:defRPr sz="3500" b="1"/>
            </a:lvl6pPr>
            <a:lvl7pPr lvl="6" rtl="0">
              <a:spcBef>
                <a:spcPts val="0"/>
              </a:spcBef>
              <a:spcAft>
                <a:spcPts val="0"/>
              </a:spcAft>
              <a:buSzPts val="3500"/>
              <a:buNone/>
              <a:defRPr sz="3500" b="1"/>
            </a:lvl7pPr>
            <a:lvl8pPr lvl="7" rtl="0">
              <a:spcBef>
                <a:spcPts val="0"/>
              </a:spcBef>
              <a:spcAft>
                <a:spcPts val="0"/>
              </a:spcAft>
              <a:buSzPts val="3500"/>
              <a:buNone/>
              <a:defRPr sz="3500" b="1"/>
            </a:lvl8pPr>
            <a:lvl9pPr lvl="8" rtl="0">
              <a:spcBef>
                <a:spcPts val="0"/>
              </a:spcBef>
              <a:spcAft>
                <a:spcPts val="0"/>
              </a:spcAft>
              <a:buSzPts val="3500"/>
              <a:buNone/>
              <a:defRPr sz="3500" b="1"/>
            </a:lvl9pPr>
          </a:lstStyle>
          <a:p>
            <a:endParaRPr/>
          </a:p>
        </p:txBody>
      </p:sp>
    </p:spTree>
    <p:extLst>
      <p:ext uri="{BB962C8B-B14F-4D97-AF65-F5344CB8AC3E}">
        <p14:creationId xmlns:p14="http://schemas.microsoft.com/office/powerpoint/2010/main" val="7271323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20" name="Google Shape;120;p22"/>
          <p:cNvSpPr txBox="1">
            <a:spLocks noGrp="1"/>
          </p:cNvSpPr>
          <p:nvPr>
            <p:ph type="ctrTitle"/>
          </p:nvPr>
        </p:nvSpPr>
        <p:spPr>
          <a:xfrm>
            <a:off x="879625"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1" name="Google Shape;121;p22"/>
          <p:cNvSpPr txBox="1">
            <a:spLocks noGrp="1"/>
          </p:cNvSpPr>
          <p:nvPr>
            <p:ph type="subTitle" idx="1"/>
          </p:nvPr>
        </p:nvSpPr>
        <p:spPr>
          <a:xfrm>
            <a:off x="879625"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2" name="Google Shape;122;p22"/>
          <p:cNvSpPr txBox="1">
            <a:spLocks noGrp="1"/>
          </p:cNvSpPr>
          <p:nvPr>
            <p:ph type="ctrTitle" idx="2"/>
          </p:nvPr>
        </p:nvSpPr>
        <p:spPr>
          <a:xfrm>
            <a:off x="353826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3" name="Google Shape;123;p22"/>
          <p:cNvSpPr txBox="1">
            <a:spLocks noGrp="1"/>
          </p:cNvSpPr>
          <p:nvPr>
            <p:ph type="subTitle" idx="3"/>
          </p:nvPr>
        </p:nvSpPr>
        <p:spPr>
          <a:xfrm>
            <a:off x="3538260"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4" name="Google Shape;124;p22"/>
          <p:cNvSpPr txBox="1">
            <a:spLocks noGrp="1"/>
          </p:cNvSpPr>
          <p:nvPr>
            <p:ph type="ctrTitle" idx="4"/>
          </p:nvPr>
        </p:nvSpPr>
        <p:spPr>
          <a:xfrm>
            <a:off x="619693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5" name="Google Shape;125;p22"/>
          <p:cNvSpPr txBox="1">
            <a:spLocks noGrp="1"/>
          </p:cNvSpPr>
          <p:nvPr>
            <p:ph type="subTitle" idx="5"/>
          </p:nvPr>
        </p:nvSpPr>
        <p:spPr>
          <a:xfrm>
            <a:off x="6196927"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6" name="Google Shape;126;p22"/>
          <p:cNvSpPr txBox="1">
            <a:spLocks noGrp="1"/>
          </p:cNvSpPr>
          <p:nvPr>
            <p:ph type="ctrTitle" idx="6"/>
          </p:nvPr>
        </p:nvSpPr>
        <p:spPr>
          <a:xfrm>
            <a:off x="879625"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 name="Google Shape;127;p22"/>
          <p:cNvSpPr txBox="1">
            <a:spLocks noGrp="1"/>
          </p:cNvSpPr>
          <p:nvPr>
            <p:ph type="subTitle" idx="7"/>
          </p:nvPr>
        </p:nvSpPr>
        <p:spPr>
          <a:xfrm>
            <a:off x="879625"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8" name="Google Shape;128;p22"/>
          <p:cNvSpPr txBox="1">
            <a:spLocks noGrp="1"/>
          </p:cNvSpPr>
          <p:nvPr>
            <p:ph type="ctrTitle" idx="8"/>
          </p:nvPr>
        </p:nvSpPr>
        <p:spPr>
          <a:xfrm>
            <a:off x="353826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9" name="Google Shape;129;p22"/>
          <p:cNvSpPr txBox="1">
            <a:spLocks noGrp="1"/>
          </p:cNvSpPr>
          <p:nvPr>
            <p:ph type="subTitle" idx="9"/>
          </p:nvPr>
        </p:nvSpPr>
        <p:spPr>
          <a:xfrm>
            <a:off x="3538260"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0" name="Google Shape;130;p22"/>
          <p:cNvSpPr txBox="1">
            <a:spLocks noGrp="1"/>
          </p:cNvSpPr>
          <p:nvPr>
            <p:ph type="ctrTitle" idx="13"/>
          </p:nvPr>
        </p:nvSpPr>
        <p:spPr>
          <a:xfrm>
            <a:off x="619693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1" name="Google Shape;131;p22"/>
          <p:cNvSpPr txBox="1">
            <a:spLocks noGrp="1"/>
          </p:cNvSpPr>
          <p:nvPr>
            <p:ph type="subTitle" idx="14"/>
          </p:nvPr>
        </p:nvSpPr>
        <p:spPr>
          <a:xfrm>
            <a:off x="6196927"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2" name="Google Shape;132;p22"/>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31388291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wo lists">
  <p:cSld name="Title and two lists">
    <p:spTree>
      <p:nvGrpSpPr>
        <p:cNvPr id="1" name="Shape 133"/>
        <p:cNvGrpSpPr/>
        <p:nvPr/>
      </p:nvGrpSpPr>
      <p:grpSpPr>
        <a:xfrm>
          <a:off x="0" y="0"/>
          <a:ext cx="0" cy="0"/>
          <a:chOff x="0" y="0"/>
          <a:chExt cx="0" cy="0"/>
        </a:xfrm>
      </p:grpSpPr>
      <p:sp>
        <p:nvSpPr>
          <p:cNvPr id="134" name="Google Shape;134;p23"/>
          <p:cNvSpPr txBox="1">
            <a:spLocks noGrp="1"/>
          </p:cNvSpPr>
          <p:nvPr>
            <p:ph type="subTitle" idx="1"/>
          </p:nvPr>
        </p:nvSpPr>
        <p:spPr>
          <a:xfrm>
            <a:off x="738975"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a:endParaRPr/>
          </a:p>
        </p:txBody>
      </p:sp>
      <p:sp>
        <p:nvSpPr>
          <p:cNvPr id="135" name="Google Shape;135;p23"/>
          <p:cNvSpPr txBox="1">
            <a:spLocks noGrp="1"/>
          </p:cNvSpPr>
          <p:nvPr>
            <p:ph type="subTitle" idx="2"/>
          </p:nvPr>
        </p:nvSpPr>
        <p:spPr>
          <a:xfrm>
            <a:off x="4624450"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a:endParaRPr/>
          </a:p>
        </p:txBody>
      </p:sp>
      <p:sp>
        <p:nvSpPr>
          <p:cNvPr id="136" name="Google Shape;136;p23"/>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37" name="Google Shape;137;p23"/>
          <p:cNvPicPr preferRelativeResize="0"/>
          <p:nvPr/>
        </p:nvPicPr>
        <p:blipFill rotWithShape="1">
          <a:blip r:embed="rId2">
            <a:alphaModFix/>
          </a:blip>
          <a:srcRect t="70" b="-1203"/>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a:stretch/>
        </p:blipFill>
        <p:spPr>
          <a:xfrm rot="565831">
            <a:off x="6799170" y="-2312740"/>
            <a:ext cx="4725956" cy="5143500"/>
          </a:xfrm>
          <a:prstGeom prst="rect">
            <a:avLst/>
          </a:prstGeom>
          <a:noFill/>
          <a:ln>
            <a:noFill/>
          </a:ln>
        </p:spPr>
      </p:pic>
    </p:spTree>
    <p:extLst>
      <p:ext uri="{BB962C8B-B14F-4D97-AF65-F5344CB8AC3E}">
        <p14:creationId xmlns:p14="http://schemas.microsoft.com/office/powerpoint/2010/main" val="774276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extLst>
      <p:ext uri="{BB962C8B-B14F-4D97-AF65-F5344CB8AC3E}">
        <p14:creationId xmlns:p14="http://schemas.microsoft.com/office/powerpoint/2010/main" val="6372564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extLst>
      <p:ext uri="{BB962C8B-B14F-4D97-AF65-F5344CB8AC3E}">
        <p14:creationId xmlns:p14="http://schemas.microsoft.com/office/powerpoint/2010/main" val="40757293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extLst>
      <p:ext uri="{BB962C8B-B14F-4D97-AF65-F5344CB8AC3E}">
        <p14:creationId xmlns:p14="http://schemas.microsoft.com/office/powerpoint/2010/main" val="24443505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308849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9" name="Google Shape;19;p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0" name="Google Shape;20;p4"/>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spcBef>
                <a:spcPts val="1600"/>
              </a:spcBef>
              <a:spcAft>
                <a:spcPts val="0"/>
              </a:spcAft>
              <a:buClr>
                <a:schemeClr val="dk1"/>
              </a:buClr>
              <a:buSzPts val="1200"/>
              <a:buFont typeface="Muli"/>
              <a:buAutoNum type="alphaLcPeriod"/>
              <a:defRPr/>
            </a:lvl2pPr>
            <a:lvl3pPr marL="1371600" lvl="2" indent="-304800" rtl="0">
              <a:spcBef>
                <a:spcPts val="1600"/>
              </a:spcBef>
              <a:spcAft>
                <a:spcPts val="0"/>
              </a:spcAft>
              <a:buClr>
                <a:schemeClr val="dk1"/>
              </a:buClr>
              <a:buSzPts val="1200"/>
              <a:buFont typeface="Muli"/>
              <a:buAutoNum type="romanLcPeriod"/>
              <a:defRPr/>
            </a:lvl3pPr>
            <a:lvl4pPr marL="1828800" lvl="3" indent="-304800" rtl="0">
              <a:spcBef>
                <a:spcPts val="1600"/>
              </a:spcBef>
              <a:spcAft>
                <a:spcPts val="0"/>
              </a:spcAft>
              <a:buClr>
                <a:schemeClr val="dk1"/>
              </a:buClr>
              <a:buSzPts val="1200"/>
              <a:buFont typeface="Muli"/>
              <a:buAutoNum type="arabicPeriod"/>
              <a:defRPr/>
            </a:lvl4pPr>
            <a:lvl5pPr marL="2286000" lvl="4" indent="-304800" rtl="0">
              <a:spcBef>
                <a:spcPts val="1600"/>
              </a:spcBef>
              <a:spcAft>
                <a:spcPts val="0"/>
              </a:spcAft>
              <a:buClr>
                <a:schemeClr val="dk1"/>
              </a:buClr>
              <a:buSzPts val="1200"/>
              <a:buFont typeface="Muli"/>
              <a:buAutoNum type="alphaLcPeriod"/>
              <a:defRPr/>
            </a:lvl5pPr>
            <a:lvl6pPr marL="2743200" lvl="5" indent="-304800" rtl="0">
              <a:spcBef>
                <a:spcPts val="1600"/>
              </a:spcBef>
              <a:spcAft>
                <a:spcPts val="0"/>
              </a:spcAft>
              <a:buClr>
                <a:schemeClr val="dk1"/>
              </a:buClr>
              <a:buSzPts val="1200"/>
              <a:buFont typeface="Muli"/>
              <a:buAutoNum type="romanLcPeriod"/>
              <a:defRPr/>
            </a:lvl6pPr>
            <a:lvl7pPr marL="3200400" lvl="6" indent="-304800" rtl="0">
              <a:spcBef>
                <a:spcPts val="1600"/>
              </a:spcBef>
              <a:spcAft>
                <a:spcPts val="0"/>
              </a:spcAft>
              <a:buClr>
                <a:schemeClr val="dk1"/>
              </a:buClr>
              <a:buSzPts val="1200"/>
              <a:buFont typeface="Muli"/>
              <a:buAutoNum type="arabicPeriod"/>
              <a:defRPr/>
            </a:lvl7pPr>
            <a:lvl8pPr marL="3657600" lvl="7" indent="-304800" rtl="0">
              <a:spcBef>
                <a:spcPts val="1600"/>
              </a:spcBef>
              <a:spcAft>
                <a:spcPts val="0"/>
              </a:spcAft>
              <a:buClr>
                <a:schemeClr val="dk1"/>
              </a:buClr>
              <a:buSzPts val="1200"/>
              <a:buFont typeface="Muli"/>
              <a:buAutoNum type="alphaLcPeriod"/>
              <a:defRPr/>
            </a:lvl8pPr>
            <a:lvl9pPr marL="4114800" lvl="8" indent="-304800" rtl="0">
              <a:spcBef>
                <a:spcPts val="1600"/>
              </a:spcBef>
              <a:spcAft>
                <a:spcPts val="1600"/>
              </a:spcAft>
              <a:buClr>
                <a:schemeClr val="dk1"/>
              </a:buClr>
              <a:buSzPts val="1200"/>
              <a:buFont typeface="Muli"/>
              <a:buAutoNum type="romanLcPeriod"/>
              <a:defRPr/>
            </a:lvl9pPr>
          </a:lstStyle>
          <a:p>
            <a:endParaRPr/>
          </a:p>
        </p:txBody>
      </p:sp>
    </p:spTree>
    <p:extLst>
      <p:ext uri="{BB962C8B-B14F-4D97-AF65-F5344CB8AC3E}">
        <p14:creationId xmlns:p14="http://schemas.microsoft.com/office/powerpoint/2010/main" val="34636101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23" name="Google Shape;23;p5"/>
          <p:cNvSpPr txBox="1">
            <a:spLocks noGrp="1"/>
          </p:cNvSpPr>
          <p:nvPr>
            <p:ph type="ctrTitle"/>
          </p:nvPr>
        </p:nvSpPr>
        <p:spPr>
          <a:xfrm>
            <a:off x="1638431" y="1606100"/>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4" name="Google Shape;24;p5"/>
          <p:cNvSpPr txBox="1">
            <a:spLocks noGrp="1"/>
          </p:cNvSpPr>
          <p:nvPr>
            <p:ph type="subTitle" idx="1"/>
          </p:nvPr>
        </p:nvSpPr>
        <p:spPr>
          <a:xfrm>
            <a:off x="1638425" y="1993300"/>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5" name="Google Shape;25;p5"/>
          <p:cNvSpPr txBox="1">
            <a:spLocks noGrp="1"/>
          </p:cNvSpPr>
          <p:nvPr>
            <p:ph type="ctrTitle" idx="2"/>
          </p:nvPr>
        </p:nvSpPr>
        <p:spPr>
          <a:xfrm>
            <a:off x="5282438" y="3224959"/>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 name="Google Shape;26;p5"/>
          <p:cNvSpPr txBox="1">
            <a:spLocks noGrp="1"/>
          </p:cNvSpPr>
          <p:nvPr>
            <p:ph type="subTitle" idx="3"/>
          </p:nvPr>
        </p:nvSpPr>
        <p:spPr>
          <a:xfrm>
            <a:off x="5282430" y="3612159"/>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7" name="Google Shape;27;p5"/>
          <p:cNvSpPr txBox="1">
            <a:spLocks noGrp="1"/>
          </p:cNvSpPr>
          <p:nvPr>
            <p:ph type="title" idx="4"/>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38540559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29972699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3" name="Google Shape;33;p7"/>
          <p:cNvSpPr txBox="1">
            <a:spLocks noGrp="1"/>
          </p:cNvSpPr>
          <p:nvPr>
            <p:ph type="subTitle" idx="1"/>
          </p:nvPr>
        </p:nvSpPr>
        <p:spPr>
          <a:xfrm>
            <a:off x="6299325" y="1682875"/>
            <a:ext cx="2112600" cy="26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algn="ctr" rtl="0">
              <a:lnSpc>
                <a:spcPct val="100000"/>
              </a:lnSpc>
              <a:spcBef>
                <a:spcPts val="1600"/>
              </a:spcBef>
              <a:spcAft>
                <a:spcPts val="0"/>
              </a:spcAft>
              <a:buClr>
                <a:schemeClr val="lt1"/>
              </a:buClr>
              <a:buSzPts val="1600"/>
              <a:buChar char="○"/>
              <a:defRPr sz="1600">
                <a:solidFill>
                  <a:schemeClr val="lt1"/>
                </a:solidFill>
              </a:defRPr>
            </a:lvl2pPr>
            <a:lvl3pPr lvl="2" algn="ctr" rtl="0">
              <a:lnSpc>
                <a:spcPct val="100000"/>
              </a:lnSpc>
              <a:spcBef>
                <a:spcPts val="0"/>
              </a:spcBef>
              <a:spcAft>
                <a:spcPts val="0"/>
              </a:spcAft>
              <a:buClr>
                <a:schemeClr val="lt1"/>
              </a:buClr>
              <a:buSzPts val="1600"/>
              <a:buChar char="■"/>
              <a:defRPr sz="1600">
                <a:solidFill>
                  <a:schemeClr val="lt1"/>
                </a:solidFill>
              </a:defRPr>
            </a:lvl3pPr>
            <a:lvl4pPr lvl="3" algn="ctr" rtl="0">
              <a:lnSpc>
                <a:spcPct val="100000"/>
              </a:lnSpc>
              <a:spcBef>
                <a:spcPts val="0"/>
              </a:spcBef>
              <a:spcAft>
                <a:spcPts val="0"/>
              </a:spcAft>
              <a:buClr>
                <a:schemeClr val="lt1"/>
              </a:buClr>
              <a:buSzPts val="1600"/>
              <a:buChar char="●"/>
              <a:defRPr sz="1600">
                <a:solidFill>
                  <a:schemeClr val="lt1"/>
                </a:solidFill>
              </a:defRPr>
            </a:lvl4pPr>
            <a:lvl5pPr lvl="4" algn="ctr" rtl="0">
              <a:lnSpc>
                <a:spcPct val="100000"/>
              </a:lnSpc>
              <a:spcBef>
                <a:spcPts val="0"/>
              </a:spcBef>
              <a:spcAft>
                <a:spcPts val="0"/>
              </a:spcAft>
              <a:buClr>
                <a:schemeClr val="lt1"/>
              </a:buClr>
              <a:buSzPts val="1600"/>
              <a:buChar char="○"/>
              <a:defRPr sz="1600">
                <a:solidFill>
                  <a:schemeClr val="lt1"/>
                </a:solidFill>
              </a:defRPr>
            </a:lvl5pPr>
            <a:lvl6pPr lvl="5" algn="ctr" rtl="0">
              <a:lnSpc>
                <a:spcPct val="100000"/>
              </a:lnSpc>
              <a:spcBef>
                <a:spcPts val="0"/>
              </a:spcBef>
              <a:spcAft>
                <a:spcPts val="0"/>
              </a:spcAft>
              <a:buClr>
                <a:schemeClr val="lt1"/>
              </a:buClr>
              <a:buSzPts val="1600"/>
              <a:buChar char="■"/>
              <a:defRPr sz="1600">
                <a:solidFill>
                  <a:schemeClr val="lt1"/>
                </a:solidFill>
              </a:defRPr>
            </a:lvl6pPr>
            <a:lvl7pPr lvl="6" algn="ctr" rtl="0">
              <a:lnSpc>
                <a:spcPct val="100000"/>
              </a:lnSpc>
              <a:spcBef>
                <a:spcPts val="0"/>
              </a:spcBef>
              <a:spcAft>
                <a:spcPts val="0"/>
              </a:spcAft>
              <a:buClr>
                <a:schemeClr val="lt1"/>
              </a:buClr>
              <a:buSzPts val="1600"/>
              <a:buChar char="●"/>
              <a:defRPr sz="1600">
                <a:solidFill>
                  <a:schemeClr val="lt1"/>
                </a:solidFill>
              </a:defRPr>
            </a:lvl7pPr>
            <a:lvl8pPr lvl="7" algn="ctr" rtl="0">
              <a:lnSpc>
                <a:spcPct val="100000"/>
              </a:lnSpc>
              <a:spcBef>
                <a:spcPts val="0"/>
              </a:spcBef>
              <a:spcAft>
                <a:spcPts val="0"/>
              </a:spcAft>
              <a:buClr>
                <a:schemeClr val="lt1"/>
              </a:buClr>
              <a:buSzPts val="1600"/>
              <a:buChar char="○"/>
              <a:defRPr sz="1600">
                <a:solidFill>
                  <a:schemeClr val="lt1"/>
                </a:solidFill>
              </a:defRPr>
            </a:lvl8pPr>
            <a:lvl9pPr lvl="8" algn="ctr" rtl="0">
              <a:lnSpc>
                <a:spcPct val="100000"/>
              </a:lnSpc>
              <a:spcBef>
                <a:spcPts val="0"/>
              </a:spcBef>
              <a:spcAft>
                <a:spcPts val="0"/>
              </a:spcAft>
              <a:buClr>
                <a:schemeClr val="lt1"/>
              </a:buClr>
              <a:buSzPts val="1600"/>
              <a:buChar char="■"/>
              <a:defRPr sz="1600">
                <a:solidFill>
                  <a:schemeClr val="lt1"/>
                </a:solidFill>
              </a:defRPr>
            </a:lvl9pPr>
          </a:lstStyle>
          <a:p>
            <a:endParaRPr/>
          </a:p>
        </p:txBody>
      </p:sp>
      <p:sp>
        <p:nvSpPr>
          <p:cNvPr id="34" name="Google Shape;34;p7"/>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8563012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extLst>
      <p:ext uri="{BB962C8B-B14F-4D97-AF65-F5344CB8AC3E}">
        <p14:creationId xmlns:p14="http://schemas.microsoft.com/office/powerpoint/2010/main" val="9885265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2251885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13"/>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3"/>
          <p:cNvSpPr txBox="1">
            <a:spLocks noGrp="1"/>
          </p:cNvSpPr>
          <p:nvPr>
            <p:ph type="title" idx="2" hasCustomPrompt="1"/>
          </p:nvPr>
        </p:nvSpPr>
        <p:spPr>
          <a:xfrm flipH="1">
            <a:off x="4451153"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13"/>
          <p:cNvSpPr txBox="1">
            <a:spLocks noGrp="1"/>
          </p:cNvSpPr>
          <p:nvPr>
            <p:ph type="title" idx="3" hasCustomPrompt="1"/>
          </p:nvPr>
        </p:nvSpPr>
        <p:spPr>
          <a:xfrm flipH="1">
            <a:off x="4451153"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13"/>
          <p:cNvSpPr txBox="1">
            <a:spLocks noGrp="1"/>
          </p:cNvSpPr>
          <p:nvPr>
            <p:ph type="title" idx="4" hasCustomPrompt="1"/>
          </p:nvPr>
        </p:nvSpPr>
        <p:spPr>
          <a:xfrm flipH="1">
            <a:off x="1652627"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7" name="Google Shape;237;p13"/>
          <p:cNvSpPr txBox="1">
            <a:spLocks noGrp="1"/>
          </p:cNvSpPr>
          <p:nvPr>
            <p:ph type="title" idx="5" hasCustomPrompt="1"/>
          </p:nvPr>
        </p:nvSpPr>
        <p:spPr>
          <a:xfrm flipH="1">
            <a:off x="1652627"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8" name="Google Shape;238;p13"/>
          <p:cNvSpPr txBox="1">
            <a:spLocks noGrp="1"/>
          </p:cNvSpPr>
          <p:nvPr>
            <p:ph type="subTitle" idx="1"/>
          </p:nvPr>
        </p:nvSpPr>
        <p:spPr>
          <a:xfrm flipH="1">
            <a:off x="1919252"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9" name="Google Shape;239;p13"/>
          <p:cNvSpPr txBox="1">
            <a:spLocks noGrp="1"/>
          </p:cNvSpPr>
          <p:nvPr>
            <p:ph type="subTitle" idx="6"/>
          </p:nvPr>
        </p:nvSpPr>
        <p:spPr>
          <a:xfrm flipH="1">
            <a:off x="4717778"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0" name="Google Shape;240;p13"/>
          <p:cNvSpPr txBox="1">
            <a:spLocks noGrp="1"/>
          </p:cNvSpPr>
          <p:nvPr>
            <p:ph type="subTitle" idx="7"/>
          </p:nvPr>
        </p:nvSpPr>
        <p:spPr>
          <a:xfrm flipH="1">
            <a:off x="1919252"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1" name="Google Shape;241;p13"/>
          <p:cNvSpPr txBox="1">
            <a:spLocks noGrp="1"/>
          </p:cNvSpPr>
          <p:nvPr>
            <p:ph type="subTitle" idx="8"/>
          </p:nvPr>
        </p:nvSpPr>
        <p:spPr>
          <a:xfrm flipH="1">
            <a:off x="4717778"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13"/>
          <p:cNvSpPr txBox="1">
            <a:spLocks noGrp="1"/>
          </p:cNvSpPr>
          <p:nvPr>
            <p:ph type="title" idx="9"/>
          </p:nvPr>
        </p:nvSpPr>
        <p:spPr>
          <a:xfrm>
            <a:off x="2135638" y="1788325"/>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3" name="Google Shape;243;p13"/>
          <p:cNvSpPr txBox="1">
            <a:spLocks noGrp="1"/>
          </p:cNvSpPr>
          <p:nvPr>
            <p:ph type="title" idx="13"/>
          </p:nvPr>
        </p:nvSpPr>
        <p:spPr>
          <a:xfrm>
            <a:off x="4934230" y="1788317"/>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4" name="Google Shape;244;p13"/>
          <p:cNvSpPr txBox="1">
            <a:spLocks noGrp="1"/>
          </p:cNvSpPr>
          <p:nvPr>
            <p:ph type="title" idx="14"/>
          </p:nvPr>
        </p:nvSpPr>
        <p:spPr>
          <a:xfrm>
            <a:off x="4934155"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5" name="Google Shape;245;p13"/>
          <p:cNvSpPr txBox="1">
            <a:spLocks noGrp="1"/>
          </p:cNvSpPr>
          <p:nvPr>
            <p:ph type="title" idx="15"/>
          </p:nvPr>
        </p:nvSpPr>
        <p:spPr>
          <a:xfrm>
            <a:off x="2135638"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6" name="Google Shape;246;p13"/>
          <p:cNvSpPr/>
          <p:nvPr/>
        </p:nvSpPr>
        <p:spPr>
          <a:xfrm>
            <a:off x="8526475" y="-204125"/>
            <a:ext cx="644071" cy="362996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rgbClr val="FBA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3"/>
          <p:cNvGrpSpPr/>
          <p:nvPr/>
        </p:nvGrpSpPr>
        <p:grpSpPr>
          <a:xfrm rot="1260113">
            <a:off x="311413" y="1211435"/>
            <a:ext cx="520217" cy="421454"/>
            <a:chOff x="5375600" y="1117425"/>
            <a:chExt cx="608900" cy="493300"/>
          </a:xfrm>
        </p:grpSpPr>
        <p:sp>
          <p:nvSpPr>
            <p:cNvPr id="248" name="Google Shape;248;p13"/>
            <p:cNvSpPr/>
            <p:nvPr/>
          </p:nvSpPr>
          <p:spPr>
            <a:xfrm>
              <a:off x="5466600" y="1312025"/>
              <a:ext cx="517900" cy="298700"/>
            </a:xfrm>
            <a:custGeom>
              <a:avLst/>
              <a:gdLst/>
              <a:ahLst/>
              <a:cxnLst/>
              <a:rect l="l" t="t" r="r" b="b"/>
              <a:pathLst>
                <a:path w="20716" h="11948" fill="none" extrusionOk="0">
                  <a:moveTo>
                    <a:pt x="6864" y="3034"/>
                  </a:moveTo>
                  <a:cubicBezTo>
                    <a:pt x="5357" y="2574"/>
                    <a:pt x="3851" y="1360"/>
                    <a:pt x="2114" y="2155"/>
                  </a:cubicBezTo>
                  <a:cubicBezTo>
                    <a:pt x="566" y="2867"/>
                    <a:pt x="1" y="4771"/>
                    <a:pt x="22" y="6319"/>
                  </a:cubicBezTo>
                  <a:cubicBezTo>
                    <a:pt x="85" y="10608"/>
                    <a:pt x="3872" y="10357"/>
                    <a:pt x="7010" y="10483"/>
                  </a:cubicBezTo>
                  <a:cubicBezTo>
                    <a:pt x="8600" y="10567"/>
                    <a:pt x="9709" y="11822"/>
                    <a:pt x="11572" y="11864"/>
                  </a:cubicBezTo>
                  <a:cubicBezTo>
                    <a:pt x="13518" y="11948"/>
                    <a:pt x="15694" y="11006"/>
                    <a:pt x="17116" y="9625"/>
                  </a:cubicBezTo>
                  <a:cubicBezTo>
                    <a:pt x="20715" y="6089"/>
                    <a:pt x="16028" y="733"/>
                    <a:pt x="12116" y="230"/>
                  </a:cubicBezTo>
                  <a:cubicBezTo>
                    <a:pt x="10212" y="0"/>
                    <a:pt x="6717" y="900"/>
                    <a:pt x="6655" y="3306"/>
                  </a:cubicBezTo>
                  <a:cubicBezTo>
                    <a:pt x="6717" y="3076"/>
                    <a:pt x="6885" y="2888"/>
                    <a:pt x="7010" y="265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624050" y="1148825"/>
              <a:ext cx="12600" cy="242725"/>
            </a:xfrm>
            <a:custGeom>
              <a:avLst/>
              <a:gdLst/>
              <a:ahLst/>
              <a:cxnLst/>
              <a:rect l="l" t="t" r="r" b="b"/>
              <a:pathLst>
                <a:path w="504" h="9709" fill="none" extrusionOk="0">
                  <a:moveTo>
                    <a:pt x="210" y="9709"/>
                  </a:moveTo>
                  <a:cubicBezTo>
                    <a:pt x="210" y="6486"/>
                    <a:pt x="1" y="3201"/>
                    <a:pt x="252" y="0"/>
                  </a:cubicBezTo>
                  <a:cubicBezTo>
                    <a:pt x="503" y="63"/>
                    <a:pt x="273" y="188"/>
                    <a:pt x="377" y="3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5467125" y="1408800"/>
              <a:ext cx="74825" cy="52325"/>
            </a:xfrm>
            <a:custGeom>
              <a:avLst/>
              <a:gdLst/>
              <a:ahLst/>
              <a:cxnLst/>
              <a:rect l="l" t="t" r="r" b="b"/>
              <a:pathLst>
                <a:path w="2993" h="2093" fill="none" extrusionOk="0">
                  <a:moveTo>
                    <a:pt x="1" y="2092"/>
                  </a:moveTo>
                  <a:cubicBezTo>
                    <a:pt x="921" y="1360"/>
                    <a:pt x="1926" y="460"/>
                    <a:pt x="2993"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5476550" y="1448550"/>
              <a:ext cx="74300" cy="56000"/>
            </a:xfrm>
            <a:custGeom>
              <a:avLst/>
              <a:gdLst/>
              <a:ahLst/>
              <a:cxnLst/>
              <a:rect l="l" t="t" r="r" b="b"/>
              <a:pathLst>
                <a:path w="2972" h="2240" fill="none" extrusionOk="0">
                  <a:moveTo>
                    <a:pt x="0" y="2239"/>
                  </a:moveTo>
                  <a:cubicBezTo>
                    <a:pt x="816" y="1339"/>
                    <a:pt x="1800" y="419"/>
                    <a:pt x="2972"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5489625" y="1468950"/>
              <a:ext cx="87375" cy="65925"/>
            </a:xfrm>
            <a:custGeom>
              <a:avLst/>
              <a:gdLst/>
              <a:ahLst/>
              <a:cxnLst/>
              <a:rect l="l" t="t" r="r" b="b"/>
              <a:pathLst>
                <a:path w="3495" h="2637" fill="none" extrusionOk="0">
                  <a:moveTo>
                    <a:pt x="0" y="2637"/>
                  </a:moveTo>
                  <a:cubicBezTo>
                    <a:pt x="733" y="1674"/>
                    <a:pt x="2218" y="0"/>
                    <a:pt x="3495" y="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5532525" y="1500325"/>
              <a:ext cx="87900" cy="56000"/>
            </a:xfrm>
            <a:custGeom>
              <a:avLst/>
              <a:gdLst/>
              <a:ahLst/>
              <a:cxnLst/>
              <a:rect l="l" t="t" r="r" b="b"/>
              <a:pathLst>
                <a:path w="3516" h="2240" fill="none" extrusionOk="0">
                  <a:moveTo>
                    <a:pt x="0" y="2240"/>
                  </a:moveTo>
                  <a:cubicBezTo>
                    <a:pt x="1151" y="1423"/>
                    <a:pt x="2281" y="628"/>
                    <a:pt x="3515"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5584825" y="1526475"/>
              <a:ext cx="75350" cy="44500"/>
            </a:xfrm>
            <a:custGeom>
              <a:avLst/>
              <a:gdLst/>
              <a:ahLst/>
              <a:cxnLst/>
              <a:rect l="l" t="t" r="r" b="b"/>
              <a:pathLst>
                <a:path w="3014" h="1780" fill="none" extrusionOk="0">
                  <a:moveTo>
                    <a:pt x="1" y="1779"/>
                  </a:moveTo>
                  <a:cubicBezTo>
                    <a:pt x="775" y="1361"/>
                    <a:pt x="2198" y="377"/>
                    <a:pt x="3014"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5640025" y="1534850"/>
              <a:ext cx="48675" cy="34550"/>
            </a:xfrm>
            <a:custGeom>
              <a:avLst/>
              <a:gdLst/>
              <a:ahLst/>
              <a:cxnLst/>
              <a:rect l="l" t="t" r="r" b="b"/>
              <a:pathLst>
                <a:path w="1947" h="1382" fill="none" extrusionOk="0">
                  <a:moveTo>
                    <a:pt x="0" y="1382"/>
                  </a:moveTo>
                  <a:cubicBezTo>
                    <a:pt x="628" y="838"/>
                    <a:pt x="1214" y="252"/>
                    <a:pt x="1946"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5683950" y="1547925"/>
              <a:ext cx="78500" cy="52350"/>
            </a:xfrm>
            <a:custGeom>
              <a:avLst/>
              <a:gdLst/>
              <a:ahLst/>
              <a:cxnLst/>
              <a:rect l="l" t="t" r="r" b="b"/>
              <a:pathLst>
                <a:path w="3140" h="2094" fill="none" extrusionOk="0">
                  <a:moveTo>
                    <a:pt x="1" y="2093"/>
                  </a:moveTo>
                  <a:cubicBezTo>
                    <a:pt x="1068" y="1549"/>
                    <a:pt x="1989" y="231"/>
                    <a:pt x="3139"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5749875" y="1543225"/>
              <a:ext cx="91550" cy="64875"/>
            </a:xfrm>
            <a:custGeom>
              <a:avLst/>
              <a:gdLst/>
              <a:ahLst/>
              <a:cxnLst/>
              <a:rect l="l" t="t" r="r" b="b"/>
              <a:pathLst>
                <a:path w="3662" h="2595" fill="none" extrusionOk="0">
                  <a:moveTo>
                    <a:pt x="0" y="2595"/>
                  </a:moveTo>
                  <a:cubicBezTo>
                    <a:pt x="670" y="1277"/>
                    <a:pt x="2176" y="293"/>
                    <a:pt x="3662"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375600" y="1117425"/>
              <a:ext cx="476025" cy="205600"/>
            </a:xfrm>
            <a:custGeom>
              <a:avLst/>
              <a:gdLst/>
              <a:ahLst/>
              <a:cxnLst/>
              <a:rect l="l" t="t" r="r" b="b"/>
              <a:pathLst>
                <a:path w="19041" h="8224" fill="none" extrusionOk="0">
                  <a:moveTo>
                    <a:pt x="10839" y="5232"/>
                  </a:moveTo>
                  <a:cubicBezTo>
                    <a:pt x="10650" y="5336"/>
                    <a:pt x="10462" y="5420"/>
                    <a:pt x="10295" y="5524"/>
                  </a:cubicBezTo>
                  <a:cubicBezTo>
                    <a:pt x="11676" y="3307"/>
                    <a:pt x="15588" y="1"/>
                    <a:pt x="18497" y="1110"/>
                  </a:cubicBezTo>
                  <a:cubicBezTo>
                    <a:pt x="19041" y="4939"/>
                    <a:pt x="14709" y="5420"/>
                    <a:pt x="11885" y="5420"/>
                  </a:cubicBezTo>
                  <a:cubicBezTo>
                    <a:pt x="8349" y="5420"/>
                    <a:pt x="2072" y="2051"/>
                    <a:pt x="0" y="6466"/>
                  </a:cubicBezTo>
                  <a:cubicBezTo>
                    <a:pt x="1820" y="6947"/>
                    <a:pt x="9771" y="8224"/>
                    <a:pt x="10315" y="594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5643925" y="1181775"/>
              <a:ext cx="115125" cy="63300"/>
            </a:xfrm>
            <a:custGeom>
              <a:avLst/>
              <a:gdLst/>
              <a:ahLst/>
              <a:cxnLst/>
              <a:rect l="l" t="t" r="r" b="b"/>
              <a:pathLst>
                <a:path w="4605" h="2532" fill="none" extrusionOk="0">
                  <a:moveTo>
                    <a:pt x="1" y="2532"/>
                  </a:moveTo>
                  <a:cubicBezTo>
                    <a:pt x="1277" y="1507"/>
                    <a:pt x="2951" y="523"/>
                    <a:pt x="4604"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5505850" y="1258650"/>
              <a:ext cx="120325" cy="14675"/>
            </a:xfrm>
            <a:custGeom>
              <a:avLst/>
              <a:gdLst/>
              <a:ahLst/>
              <a:cxnLst/>
              <a:rect l="l" t="t" r="r" b="b"/>
              <a:pathLst>
                <a:path w="4813" h="587" fill="none" extrusionOk="0">
                  <a:moveTo>
                    <a:pt x="4813" y="587"/>
                  </a:moveTo>
                  <a:lnTo>
                    <a:pt x="4813" y="399"/>
                  </a:lnTo>
                  <a:cubicBezTo>
                    <a:pt x="4352" y="168"/>
                    <a:pt x="3787" y="168"/>
                    <a:pt x="3264" y="106"/>
                  </a:cubicBezTo>
                  <a:cubicBezTo>
                    <a:pt x="2532" y="64"/>
                    <a:pt x="1800" y="1"/>
                    <a:pt x="1109" y="106"/>
                  </a:cubicBezTo>
                  <a:cubicBezTo>
                    <a:pt x="732" y="168"/>
                    <a:pt x="314" y="378"/>
                    <a:pt x="0" y="31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3"/>
          <p:cNvSpPr/>
          <p:nvPr/>
        </p:nvSpPr>
        <p:spPr>
          <a:xfrm>
            <a:off x="-37600" y="2940325"/>
            <a:ext cx="852425" cy="22488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479047" y="2664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329374" y="239792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13"/>
          <p:cNvGrpSpPr/>
          <p:nvPr/>
        </p:nvGrpSpPr>
        <p:grpSpPr>
          <a:xfrm rot="606794">
            <a:off x="8036946" y="1073302"/>
            <a:ext cx="697171" cy="725658"/>
            <a:chOff x="5196600" y="2162225"/>
            <a:chExt cx="482725" cy="502450"/>
          </a:xfrm>
        </p:grpSpPr>
        <p:sp>
          <p:nvSpPr>
            <p:cNvPr id="265" name="Google Shape;265;p13"/>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13"/>
          <p:cNvSpPr/>
          <p:nvPr/>
        </p:nvSpPr>
        <p:spPr>
          <a:xfrm>
            <a:off x="-190500" y="282495"/>
            <a:ext cx="8236850" cy="1428375"/>
          </a:xfrm>
          <a:custGeom>
            <a:avLst/>
            <a:gdLst/>
            <a:ahLst/>
            <a:cxnLst/>
            <a:rect l="l" t="t" r="r" b="b"/>
            <a:pathLst>
              <a:path w="329474" h="57135" extrusionOk="0">
                <a:moveTo>
                  <a:pt x="0" y="57135"/>
                </a:moveTo>
                <a:cubicBezTo>
                  <a:pt x="1935" y="53083"/>
                  <a:pt x="7378" y="37782"/>
                  <a:pt x="11611" y="32823"/>
                </a:cubicBezTo>
                <a:cubicBezTo>
                  <a:pt x="15844" y="27864"/>
                  <a:pt x="18990" y="27139"/>
                  <a:pt x="25400" y="27381"/>
                </a:cubicBezTo>
                <a:cubicBezTo>
                  <a:pt x="31811" y="27623"/>
                  <a:pt x="31931" y="33912"/>
                  <a:pt x="50074" y="34275"/>
                </a:cubicBezTo>
                <a:cubicBezTo>
                  <a:pt x="68217" y="34638"/>
                  <a:pt x="109643" y="30586"/>
                  <a:pt x="134257" y="29558"/>
                </a:cubicBezTo>
                <a:cubicBezTo>
                  <a:pt x="158871" y="28530"/>
                  <a:pt x="172720" y="27078"/>
                  <a:pt x="197757" y="28106"/>
                </a:cubicBezTo>
                <a:cubicBezTo>
                  <a:pt x="222794" y="29134"/>
                  <a:pt x="264160" y="37964"/>
                  <a:pt x="284480" y="35726"/>
                </a:cubicBezTo>
                <a:cubicBezTo>
                  <a:pt x="304800" y="33489"/>
                  <a:pt x="314295" y="20487"/>
                  <a:pt x="319677" y="14681"/>
                </a:cubicBezTo>
                <a:cubicBezTo>
                  <a:pt x="325059" y="8875"/>
                  <a:pt x="320947" y="2948"/>
                  <a:pt x="316774" y="892"/>
                </a:cubicBezTo>
                <a:cubicBezTo>
                  <a:pt x="312601" y="-1164"/>
                  <a:pt x="301232" y="1013"/>
                  <a:pt x="294640" y="2343"/>
                </a:cubicBezTo>
                <a:cubicBezTo>
                  <a:pt x="288048" y="3674"/>
                  <a:pt x="279400" y="4460"/>
                  <a:pt x="277223" y="8875"/>
                </a:cubicBezTo>
                <a:cubicBezTo>
                  <a:pt x="275046" y="13290"/>
                  <a:pt x="279158" y="23450"/>
                  <a:pt x="281577" y="28832"/>
                </a:cubicBezTo>
                <a:cubicBezTo>
                  <a:pt x="283996" y="34214"/>
                  <a:pt x="283754" y="40746"/>
                  <a:pt x="291737" y="41169"/>
                </a:cubicBezTo>
                <a:cubicBezTo>
                  <a:pt x="299720" y="41592"/>
                  <a:pt x="323185" y="33005"/>
                  <a:pt x="329474" y="31372"/>
                </a:cubicBezTo>
              </a:path>
            </a:pathLst>
          </a:custGeom>
          <a:noFill/>
          <a:ln w="19050" cap="flat" cmpd="sng">
            <a:solidFill>
              <a:schemeClr val="dk2"/>
            </a:solidFill>
            <a:prstDash val="dash"/>
            <a:round/>
            <a:headEnd type="none" w="med" len="med"/>
            <a:tailEnd type="none" w="med" len="med"/>
          </a:ln>
        </p:spPr>
      </p:sp>
      <p:sp>
        <p:nvSpPr>
          <p:cNvPr id="275" name="Google Shape;275;p13"/>
          <p:cNvSpPr/>
          <p:nvPr/>
        </p:nvSpPr>
        <p:spPr>
          <a:xfrm>
            <a:off x="8423999" y="7310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8576400" y="1023101"/>
            <a:ext cx="100880" cy="8896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8003254" y="304156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alphaModFix/>
          </a:blip>
          <a:srcRect l="9" r="9"/>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alphaModFix/>
          </a:blip>
          <a:srcRect l="9" r="9"/>
          <a:stretch/>
        </p:blipFill>
        <p:spPr>
          <a:xfrm rot="5400000" flipH="1">
            <a:off x="-2622366" y="-4796974"/>
            <a:ext cx="6616178" cy="5984052"/>
          </a:xfrm>
          <a:prstGeom prst="rect">
            <a:avLst/>
          </a:prstGeom>
          <a:noFill/>
          <a:ln>
            <a:noFill/>
          </a:ln>
        </p:spPr>
      </p:pic>
      <p:pic>
        <p:nvPicPr>
          <p:cNvPr id="46" name="Google Shape;46;p10"/>
          <p:cNvPicPr preferRelativeResize="0"/>
          <p:nvPr/>
        </p:nvPicPr>
        <p:blipFill rotWithShape="1">
          <a:blip r:embed="rId3">
            <a:alphaModFix/>
          </a:blip>
          <a:srcRect l="9" r="9"/>
          <a:stretch/>
        </p:blipFill>
        <p:spPr>
          <a:xfrm rot="-8100000">
            <a:off x="6250564" y="-2482419"/>
            <a:ext cx="4563393" cy="4127392"/>
          </a:xfrm>
          <a:prstGeom prst="rect">
            <a:avLst/>
          </a:prstGeom>
          <a:noFill/>
          <a:ln>
            <a:noFill/>
          </a:ln>
        </p:spPr>
      </p:pic>
      <p:sp>
        <p:nvSpPr>
          <p:cNvPr id="47" name="Google Shape;47;p10"/>
          <p:cNvSpPr txBox="1">
            <a:spLocks noGrp="1"/>
          </p:cNvSpPr>
          <p:nvPr>
            <p:ph type="title"/>
          </p:nvPr>
        </p:nvSpPr>
        <p:spPr>
          <a:xfrm>
            <a:off x="4572000" y="1503150"/>
            <a:ext cx="1657200" cy="1680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500">
                <a:solidFill>
                  <a:schemeClr val="lt1"/>
                </a:solidFill>
              </a:defRPr>
            </a:lvl1pPr>
            <a:lvl2pPr lvl="1" algn="ctr" rtl="0">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11140459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50" name="Google Shape;50;p11"/>
          <p:cNvSpPr txBox="1">
            <a:spLocks noGrp="1"/>
          </p:cNvSpPr>
          <p:nvPr>
            <p:ph type="title" hasCustomPrompt="1"/>
          </p:nvPr>
        </p:nvSpPr>
        <p:spPr>
          <a:xfrm>
            <a:off x="1572025" y="1045125"/>
            <a:ext cx="6000000" cy="18198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None/>
              <a:defRPr sz="11000" u="sng"/>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r>
              <a:t>xx%</a:t>
            </a:r>
          </a:p>
        </p:txBody>
      </p:sp>
      <p:sp>
        <p:nvSpPr>
          <p:cNvPr id="51" name="Google Shape;51;p11"/>
          <p:cNvSpPr txBox="1">
            <a:spLocks noGrp="1"/>
          </p:cNvSpPr>
          <p:nvPr>
            <p:ph type="subTitle" idx="1"/>
          </p:nvPr>
        </p:nvSpPr>
        <p:spPr>
          <a:xfrm>
            <a:off x="1801525" y="2776775"/>
            <a:ext cx="5541000" cy="436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extLst>
      <p:ext uri="{BB962C8B-B14F-4D97-AF65-F5344CB8AC3E}">
        <p14:creationId xmlns:p14="http://schemas.microsoft.com/office/powerpoint/2010/main" val="29600200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extLst>
      <p:ext uri="{BB962C8B-B14F-4D97-AF65-F5344CB8AC3E}">
        <p14:creationId xmlns:p14="http://schemas.microsoft.com/office/powerpoint/2010/main" val="17507864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34323395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hanks and Credits">
  <p:cSld name="Thanks and Credits">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0" name="Google Shape;70;p14"/>
          <p:cNvSpPr txBox="1">
            <a:spLocks noGrp="1"/>
          </p:cNvSpPr>
          <p:nvPr>
            <p:ph type="title"/>
          </p:nvPr>
        </p:nvSpPr>
        <p:spPr>
          <a:xfrm>
            <a:off x="1303280" y="722323"/>
            <a:ext cx="3859800" cy="707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14"/>
          <p:cNvSpPr txBox="1">
            <a:spLocks noGrp="1"/>
          </p:cNvSpPr>
          <p:nvPr>
            <p:ph type="subTitle" idx="1"/>
          </p:nvPr>
        </p:nvSpPr>
        <p:spPr>
          <a:xfrm>
            <a:off x="1759730" y="1550799"/>
            <a:ext cx="2946900" cy="11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2" name="Google Shape;72;p14"/>
          <p:cNvSpPr txBox="1"/>
          <p:nvPr/>
        </p:nvSpPr>
        <p:spPr>
          <a:xfrm>
            <a:off x="1669130" y="3363725"/>
            <a:ext cx="3128100" cy="707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2"/>
                </a:solidFill>
                <a:latin typeface="Roboto"/>
                <a:ea typeface="Roboto"/>
                <a:cs typeface="Roboto"/>
                <a:sym typeface="Roboto"/>
              </a:rPr>
              <a:t>CREDITS: This presentation template was created by </a:t>
            </a:r>
            <a:r>
              <a:rPr lang="en" sz="1000" b="1">
                <a:solidFill>
                  <a:schemeClr val="accent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Slidesgo</a:t>
            </a:r>
            <a:r>
              <a:rPr lang="en" sz="1000">
                <a:solidFill>
                  <a:schemeClr val="accent2"/>
                </a:solidFill>
                <a:latin typeface="Roboto"/>
                <a:ea typeface="Roboto"/>
                <a:cs typeface="Roboto"/>
                <a:sym typeface="Roboto"/>
              </a:rPr>
              <a:t>, including icons by </a:t>
            </a:r>
            <a:r>
              <a:rPr lang="en" sz="1000" b="1">
                <a:solidFill>
                  <a:schemeClr val="accent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Flaticon</a:t>
            </a:r>
            <a:r>
              <a:rPr lang="en" sz="1000">
                <a:solidFill>
                  <a:schemeClr val="accent2"/>
                </a:solidFill>
                <a:latin typeface="Roboto"/>
                <a:ea typeface="Roboto"/>
                <a:cs typeface="Roboto"/>
                <a:sym typeface="Roboto"/>
              </a:rPr>
              <a:t>, infographics &amp; images by </a:t>
            </a:r>
            <a:r>
              <a:rPr lang="en" sz="1000" b="1">
                <a:solidFill>
                  <a:schemeClr val="accent2"/>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Freepik</a:t>
            </a:r>
            <a:r>
              <a:rPr lang="en" sz="1000">
                <a:solidFill>
                  <a:schemeClr val="accent2"/>
                </a:solidFill>
                <a:latin typeface="Roboto"/>
                <a:ea typeface="Roboto"/>
                <a:cs typeface="Roboto"/>
                <a:sym typeface="Roboto"/>
              </a:rPr>
              <a:t> </a:t>
            </a:r>
            <a:endParaRPr sz="1000" b="1">
              <a:solidFill>
                <a:schemeClr val="accent2"/>
              </a:solidFill>
              <a:latin typeface="Roboto"/>
              <a:ea typeface="Roboto"/>
              <a:cs typeface="Roboto"/>
              <a:sym typeface="Roboto"/>
            </a:endParaRPr>
          </a:p>
        </p:txBody>
      </p:sp>
    </p:spTree>
    <p:extLst>
      <p:ext uri="{BB962C8B-B14F-4D97-AF65-F5344CB8AC3E}">
        <p14:creationId xmlns:p14="http://schemas.microsoft.com/office/powerpoint/2010/main" val="32753676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19896335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a:stretch/>
        </p:blipFill>
        <p:spPr>
          <a:xfrm>
            <a:off x="952" y="0"/>
            <a:ext cx="9142089" cy="5143495"/>
          </a:xfrm>
          <a:prstGeom prst="rect">
            <a:avLst/>
          </a:prstGeom>
          <a:noFill/>
          <a:ln>
            <a:noFill/>
          </a:ln>
        </p:spPr>
      </p:pic>
      <p:pic>
        <p:nvPicPr>
          <p:cNvPr id="84" name="Google Shape;84;p16"/>
          <p:cNvPicPr preferRelativeResize="0"/>
          <p:nvPr/>
        </p:nvPicPr>
        <p:blipFill rotWithShape="1">
          <a:blip r:embed="rId3">
            <a:alphaModFix/>
          </a:blip>
          <a:srcRect/>
          <a:stretch/>
        </p:blipFill>
        <p:spPr>
          <a:xfrm rot="-64" flipH="1">
            <a:off x="3371754" y="1685822"/>
            <a:ext cx="2400496" cy="2612550"/>
          </a:xfrm>
          <a:prstGeom prst="rect">
            <a:avLst/>
          </a:prstGeom>
          <a:noFill/>
          <a:ln>
            <a:noFill/>
          </a:ln>
        </p:spPr>
      </p:pic>
      <p:sp>
        <p:nvSpPr>
          <p:cNvPr id="85" name="Google Shape;85;p16"/>
          <p:cNvSpPr txBox="1">
            <a:spLocks noGrp="1"/>
          </p:cNvSpPr>
          <p:nvPr>
            <p:ph type="ctrTitle"/>
          </p:nvPr>
        </p:nvSpPr>
        <p:spPr>
          <a:xfrm>
            <a:off x="1079236" y="19355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6" name="Google Shape;86;p16"/>
          <p:cNvSpPr txBox="1">
            <a:spLocks noGrp="1"/>
          </p:cNvSpPr>
          <p:nvPr>
            <p:ph type="subTitle" idx="1"/>
          </p:nvPr>
        </p:nvSpPr>
        <p:spPr>
          <a:xfrm>
            <a:off x="1079238" y="23228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7" name="Google Shape;87;p16"/>
          <p:cNvSpPr txBox="1">
            <a:spLocks noGrp="1"/>
          </p:cNvSpPr>
          <p:nvPr>
            <p:ph type="ctrTitle" idx="2"/>
          </p:nvPr>
        </p:nvSpPr>
        <p:spPr>
          <a:xfrm>
            <a:off x="5812961" y="19355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8" name="Google Shape;88;p16"/>
          <p:cNvSpPr txBox="1">
            <a:spLocks noGrp="1"/>
          </p:cNvSpPr>
          <p:nvPr>
            <p:ph type="subTitle" idx="3"/>
          </p:nvPr>
        </p:nvSpPr>
        <p:spPr>
          <a:xfrm>
            <a:off x="5812963" y="23228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9" name="Google Shape;89;p16"/>
          <p:cNvSpPr txBox="1">
            <a:spLocks noGrp="1"/>
          </p:cNvSpPr>
          <p:nvPr>
            <p:ph type="ctrTitle" idx="4"/>
          </p:nvPr>
        </p:nvSpPr>
        <p:spPr>
          <a:xfrm>
            <a:off x="1079236" y="32047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0" name="Google Shape;90;p16"/>
          <p:cNvSpPr txBox="1">
            <a:spLocks noGrp="1"/>
          </p:cNvSpPr>
          <p:nvPr>
            <p:ph type="subTitle" idx="5"/>
          </p:nvPr>
        </p:nvSpPr>
        <p:spPr>
          <a:xfrm>
            <a:off x="1079238" y="35920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1" name="Google Shape;91;p16"/>
          <p:cNvSpPr txBox="1">
            <a:spLocks noGrp="1"/>
          </p:cNvSpPr>
          <p:nvPr>
            <p:ph type="ctrTitle" idx="6"/>
          </p:nvPr>
        </p:nvSpPr>
        <p:spPr>
          <a:xfrm>
            <a:off x="5812961" y="32047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2" name="Google Shape;92;p16"/>
          <p:cNvSpPr txBox="1">
            <a:spLocks noGrp="1"/>
          </p:cNvSpPr>
          <p:nvPr>
            <p:ph type="subTitle" idx="7"/>
          </p:nvPr>
        </p:nvSpPr>
        <p:spPr>
          <a:xfrm>
            <a:off x="5812963" y="35920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3" name="Google Shape;93;p16"/>
          <p:cNvSpPr txBox="1">
            <a:spLocks noGrp="1"/>
          </p:cNvSpPr>
          <p:nvPr>
            <p:ph type="title" idx="8"/>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16079257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ig numbers">
  <p:cSld name="Big numbers">
    <p:spTree>
      <p:nvGrpSpPr>
        <p:cNvPr id="1"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96" name="Google Shape;96;p17"/>
          <p:cNvSpPr txBox="1">
            <a:spLocks noGrp="1"/>
          </p:cNvSpPr>
          <p:nvPr>
            <p:ph type="title" hasCustomPrompt="1"/>
          </p:nvPr>
        </p:nvSpPr>
        <p:spPr>
          <a:xfrm>
            <a:off x="2852250" y="896700"/>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7" name="Google Shape;97;p17"/>
          <p:cNvSpPr txBox="1">
            <a:spLocks noGrp="1"/>
          </p:cNvSpPr>
          <p:nvPr>
            <p:ph type="subTitle" idx="1"/>
          </p:nvPr>
        </p:nvSpPr>
        <p:spPr>
          <a:xfrm>
            <a:off x="2852250" y="1473761"/>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98" name="Google Shape;98;p17"/>
          <p:cNvSpPr txBox="1">
            <a:spLocks noGrp="1"/>
          </p:cNvSpPr>
          <p:nvPr>
            <p:ph type="title" idx="2" hasCustomPrompt="1"/>
          </p:nvPr>
        </p:nvSpPr>
        <p:spPr>
          <a:xfrm>
            <a:off x="2852250" y="2158103"/>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9" name="Google Shape;99;p17"/>
          <p:cNvSpPr txBox="1">
            <a:spLocks noGrp="1"/>
          </p:cNvSpPr>
          <p:nvPr>
            <p:ph type="subTitle" idx="3"/>
          </p:nvPr>
        </p:nvSpPr>
        <p:spPr>
          <a:xfrm>
            <a:off x="2852250" y="2735175"/>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0" name="Google Shape;100;p17"/>
          <p:cNvSpPr txBox="1">
            <a:spLocks noGrp="1"/>
          </p:cNvSpPr>
          <p:nvPr>
            <p:ph type="title" idx="4" hasCustomPrompt="1"/>
          </p:nvPr>
        </p:nvSpPr>
        <p:spPr>
          <a:xfrm>
            <a:off x="2852250" y="3419519"/>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01" name="Google Shape;101;p17"/>
          <p:cNvSpPr txBox="1">
            <a:spLocks noGrp="1"/>
          </p:cNvSpPr>
          <p:nvPr>
            <p:ph type="subTitle" idx="5"/>
          </p:nvPr>
        </p:nvSpPr>
        <p:spPr>
          <a:xfrm>
            <a:off x="2852250" y="3996601"/>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7122332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60" b="-50"/>
          <a:stretch/>
        </p:blipFill>
        <p:spPr>
          <a:xfrm rot="-5">
            <a:off x="-211175" y="1464883"/>
            <a:ext cx="10974530" cy="1313608"/>
          </a:xfrm>
          <a:prstGeom prst="rect">
            <a:avLst/>
          </a:prstGeom>
          <a:noFill/>
          <a:ln>
            <a:noFill/>
          </a:ln>
        </p:spPr>
      </p:pic>
      <p:sp>
        <p:nvSpPr>
          <p:cNvPr id="104" name="Google Shape;104;p18"/>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307359591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3762081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5">
    <p:bg>
      <p:bgPr>
        <a:blipFill>
          <a:blip r:embed="rId2">
            <a:alphaModFix/>
          </a:blip>
          <a:stretch>
            <a:fillRect/>
          </a:stretch>
        </a:blipFill>
        <a:effectLst/>
      </p:bgPr>
    </p:bg>
    <p:spTree>
      <p:nvGrpSpPr>
        <p:cNvPr id="1" name="Shape 429"/>
        <p:cNvGrpSpPr/>
        <p:nvPr/>
      </p:nvGrpSpPr>
      <p:grpSpPr>
        <a:xfrm>
          <a:off x="0" y="0"/>
          <a:ext cx="0" cy="0"/>
          <a:chOff x="0" y="0"/>
          <a:chExt cx="0" cy="0"/>
        </a:xfrm>
      </p:grpSpPr>
      <p:sp>
        <p:nvSpPr>
          <p:cNvPr id="430" name="Google Shape;430;p21"/>
          <p:cNvSpPr txBox="1">
            <a:spLocks noGrp="1"/>
          </p:cNvSpPr>
          <p:nvPr>
            <p:ph type="ctrTitle"/>
          </p:nvPr>
        </p:nvSpPr>
        <p:spPr>
          <a:xfrm flipH="1">
            <a:off x="1159000" y="1691875"/>
            <a:ext cx="2185500" cy="577800"/>
          </a:xfrm>
          <a:prstGeom prst="rect">
            <a:avLst/>
          </a:prstGeom>
        </p:spPr>
        <p:txBody>
          <a:bodyPr spcFirstLastPara="1" wrap="square" lIns="91425" tIns="91425" rIns="91425" bIns="91425" anchor="b" anchorCtr="0">
            <a:normAutofit/>
          </a:bodyPr>
          <a:lstStyle>
            <a:lvl1pPr lvl="0" rtl="0">
              <a:lnSpc>
                <a:spcPct val="70000"/>
              </a:lnSpc>
              <a:spcBef>
                <a:spcPts val="0"/>
              </a:spcBef>
              <a:spcAft>
                <a:spcPts val="0"/>
              </a:spcAft>
              <a:buSzPts val="2400"/>
              <a:buNone/>
              <a:defRPr sz="22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431" name="Google Shape;431;p21"/>
          <p:cNvSpPr txBox="1">
            <a:spLocks noGrp="1"/>
          </p:cNvSpPr>
          <p:nvPr>
            <p:ph type="subTitle" idx="1"/>
          </p:nvPr>
        </p:nvSpPr>
        <p:spPr>
          <a:xfrm flipH="1">
            <a:off x="1158950" y="2146875"/>
            <a:ext cx="2185500" cy="577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000"/>
              <a:buNone/>
              <a:defRPr sz="1400" b="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32" name="Google Shape;432;p21"/>
          <p:cNvSpPr/>
          <p:nvPr/>
        </p:nvSpPr>
        <p:spPr>
          <a:xfrm rot="-5586105" flipH="1">
            <a:off x="658321" y="3118105"/>
            <a:ext cx="1431005" cy="2848090"/>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a:off x="7724829" y="-63388"/>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21"/>
          <p:cNvGrpSpPr/>
          <p:nvPr/>
        </p:nvGrpSpPr>
        <p:grpSpPr>
          <a:xfrm>
            <a:off x="1096884" y="4214648"/>
            <a:ext cx="671774" cy="473274"/>
            <a:chOff x="4259550" y="437326"/>
            <a:chExt cx="376112" cy="264976"/>
          </a:xfrm>
        </p:grpSpPr>
        <p:sp>
          <p:nvSpPr>
            <p:cNvPr id="435" name="Google Shape;435;p21"/>
            <p:cNvSpPr/>
            <p:nvPr/>
          </p:nvSpPr>
          <p:spPr>
            <a:xfrm>
              <a:off x="4581912" y="43732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1"/>
          <p:cNvGrpSpPr/>
          <p:nvPr/>
        </p:nvGrpSpPr>
        <p:grpSpPr>
          <a:xfrm>
            <a:off x="461750" y="2953275"/>
            <a:ext cx="596275" cy="831900"/>
            <a:chOff x="1656350" y="2894175"/>
            <a:chExt cx="596275" cy="831900"/>
          </a:xfrm>
        </p:grpSpPr>
        <p:sp>
          <p:nvSpPr>
            <p:cNvPr id="439" name="Google Shape;439;p21"/>
            <p:cNvSpPr/>
            <p:nvPr/>
          </p:nvSpPr>
          <p:spPr>
            <a:xfrm>
              <a:off x="1656350" y="2894175"/>
              <a:ext cx="596275" cy="831900"/>
            </a:xfrm>
            <a:custGeom>
              <a:avLst/>
              <a:gdLst/>
              <a:ahLst/>
              <a:cxnLst/>
              <a:rect l="l" t="t" r="r" b="b"/>
              <a:pathLst>
                <a:path w="23851" h="33276" extrusionOk="0">
                  <a:moveTo>
                    <a:pt x="15172" y="15177"/>
                  </a:moveTo>
                  <a:cubicBezTo>
                    <a:pt x="15174" y="15177"/>
                    <a:pt x="15176" y="15177"/>
                    <a:pt x="15178" y="15178"/>
                  </a:cubicBezTo>
                  <a:cubicBezTo>
                    <a:pt x="15512" y="15378"/>
                    <a:pt x="16979" y="25152"/>
                    <a:pt x="16646" y="25719"/>
                  </a:cubicBezTo>
                  <a:cubicBezTo>
                    <a:pt x="16549" y="25885"/>
                    <a:pt x="15935" y="25948"/>
                    <a:pt x="15103" y="25948"/>
                  </a:cubicBezTo>
                  <a:cubicBezTo>
                    <a:pt x="13082" y="25948"/>
                    <a:pt x="9772" y="25575"/>
                    <a:pt x="9441" y="25386"/>
                  </a:cubicBezTo>
                  <a:cubicBezTo>
                    <a:pt x="9209" y="25220"/>
                    <a:pt x="14837" y="15177"/>
                    <a:pt x="15172" y="15177"/>
                  </a:cubicBezTo>
                  <a:close/>
                  <a:moveTo>
                    <a:pt x="18382" y="1"/>
                  </a:moveTo>
                  <a:cubicBezTo>
                    <a:pt x="18382" y="1"/>
                    <a:pt x="18381" y="1"/>
                    <a:pt x="18380" y="1"/>
                  </a:cubicBezTo>
                  <a:cubicBezTo>
                    <a:pt x="17013" y="34"/>
                    <a:pt x="1" y="29722"/>
                    <a:pt x="501" y="30222"/>
                  </a:cubicBezTo>
                  <a:cubicBezTo>
                    <a:pt x="1669" y="31390"/>
                    <a:pt x="14511" y="33275"/>
                    <a:pt x="20352" y="33275"/>
                  </a:cubicBezTo>
                  <a:cubicBezTo>
                    <a:pt x="21853" y="33275"/>
                    <a:pt x="22891" y="33151"/>
                    <a:pt x="23151" y="32858"/>
                  </a:cubicBezTo>
                  <a:cubicBezTo>
                    <a:pt x="23851" y="32024"/>
                    <a:pt x="19519" y="1"/>
                    <a:pt x="183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2074150" y="3041775"/>
              <a:ext cx="85925" cy="20050"/>
            </a:xfrm>
            <a:custGeom>
              <a:avLst/>
              <a:gdLst/>
              <a:ahLst/>
              <a:cxnLst/>
              <a:rect l="l" t="t" r="r" b="b"/>
              <a:pathLst>
                <a:path w="3437" h="802" extrusionOk="0">
                  <a:moveTo>
                    <a:pt x="3170" y="1"/>
                  </a:moveTo>
                  <a:cubicBezTo>
                    <a:pt x="2669" y="68"/>
                    <a:pt x="2135" y="168"/>
                    <a:pt x="1635" y="268"/>
                  </a:cubicBezTo>
                  <a:cubicBezTo>
                    <a:pt x="1101" y="335"/>
                    <a:pt x="601" y="468"/>
                    <a:pt x="101" y="601"/>
                  </a:cubicBezTo>
                  <a:cubicBezTo>
                    <a:pt x="34" y="601"/>
                    <a:pt x="1" y="635"/>
                    <a:pt x="67" y="735"/>
                  </a:cubicBezTo>
                  <a:cubicBezTo>
                    <a:pt x="67" y="768"/>
                    <a:pt x="134" y="802"/>
                    <a:pt x="167" y="802"/>
                  </a:cubicBezTo>
                  <a:cubicBezTo>
                    <a:pt x="668" y="768"/>
                    <a:pt x="1201" y="735"/>
                    <a:pt x="1702" y="635"/>
                  </a:cubicBezTo>
                  <a:cubicBezTo>
                    <a:pt x="2202" y="568"/>
                    <a:pt x="2769" y="501"/>
                    <a:pt x="3270" y="435"/>
                  </a:cubicBezTo>
                  <a:cubicBezTo>
                    <a:pt x="3370" y="401"/>
                    <a:pt x="3436" y="301"/>
                    <a:pt x="3436" y="168"/>
                  </a:cubicBezTo>
                  <a:cubicBezTo>
                    <a:pt x="3370" y="101"/>
                    <a:pt x="3303" y="1"/>
                    <a:pt x="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2106675" y="3254450"/>
              <a:ext cx="85075" cy="20050"/>
            </a:xfrm>
            <a:custGeom>
              <a:avLst/>
              <a:gdLst/>
              <a:ahLst/>
              <a:cxnLst/>
              <a:rect l="l" t="t" r="r" b="b"/>
              <a:pathLst>
                <a:path w="3403" h="802" extrusionOk="0">
                  <a:moveTo>
                    <a:pt x="3169" y="0"/>
                  </a:moveTo>
                  <a:cubicBezTo>
                    <a:pt x="2669" y="67"/>
                    <a:pt x="2135" y="167"/>
                    <a:pt x="1635" y="267"/>
                  </a:cubicBezTo>
                  <a:cubicBezTo>
                    <a:pt x="1068" y="334"/>
                    <a:pt x="568" y="467"/>
                    <a:pt x="67" y="601"/>
                  </a:cubicBezTo>
                  <a:cubicBezTo>
                    <a:pt x="34" y="601"/>
                    <a:pt x="1" y="634"/>
                    <a:pt x="67" y="701"/>
                  </a:cubicBezTo>
                  <a:cubicBezTo>
                    <a:pt x="67" y="768"/>
                    <a:pt x="101" y="801"/>
                    <a:pt x="167" y="801"/>
                  </a:cubicBezTo>
                  <a:cubicBezTo>
                    <a:pt x="668" y="768"/>
                    <a:pt x="1201" y="701"/>
                    <a:pt x="1702" y="634"/>
                  </a:cubicBezTo>
                  <a:cubicBezTo>
                    <a:pt x="2202" y="568"/>
                    <a:pt x="2736" y="501"/>
                    <a:pt x="3236" y="434"/>
                  </a:cubicBezTo>
                  <a:cubicBezTo>
                    <a:pt x="3370" y="367"/>
                    <a:pt x="3403" y="301"/>
                    <a:pt x="3403" y="167"/>
                  </a:cubicBezTo>
                  <a:cubicBezTo>
                    <a:pt x="3370" y="101"/>
                    <a:pt x="3303" y="0"/>
                    <a:pt x="31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2102500" y="3097650"/>
              <a:ext cx="66750" cy="17550"/>
            </a:xfrm>
            <a:custGeom>
              <a:avLst/>
              <a:gdLst/>
              <a:ahLst/>
              <a:cxnLst/>
              <a:rect l="l" t="t" r="r" b="b"/>
              <a:pathLst>
                <a:path w="2670" h="702" extrusionOk="0">
                  <a:moveTo>
                    <a:pt x="2402" y="1"/>
                  </a:moveTo>
                  <a:cubicBezTo>
                    <a:pt x="2036" y="34"/>
                    <a:pt x="1635" y="134"/>
                    <a:pt x="1235" y="201"/>
                  </a:cubicBezTo>
                  <a:cubicBezTo>
                    <a:pt x="835" y="301"/>
                    <a:pt x="468" y="368"/>
                    <a:pt x="67" y="501"/>
                  </a:cubicBezTo>
                  <a:cubicBezTo>
                    <a:pt x="34" y="501"/>
                    <a:pt x="1" y="535"/>
                    <a:pt x="67" y="635"/>
                  </a:cubicBezTo>
                  <a:cubicBezTo>
                    <a:pt x="67" y="668"/>
                    <a:pt x="134" y="701"/>
                    <a:pt x="168" y="701"/>
                  </a:cubicBezTo>
                  <a:cubicBezTo>
                    <a:pt x="534" y="668"/>
                    <a:pt x="935" y="635"/>
                    <a:pt x="1335" y="568"/>
                  </a:cubicBezTo>
                  <a:cubicBezTo>
                    <a:pt x="1702" y="535"/>
                    <a:pt x="2102" y="501"/>
                    <a:pt x="2503" y="401"/>
                  </a:cubicBezTo>
                  <a:cubicBezTo>
                    <a:pt x="2636" y="368"/>
                    <a:pt x="2669" y="301"/>
                    <a:pt x="2669" y="168"/>
                  </a:cubicBezTo>
                  <a:cubicBezTo>
                    <a:pt x="2636" y="34"/>
                    <a:pt x="2536" y="1"/>
                    <a:pt x="2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2110850" y="3147700"/>
              <a:ext cx="66725" cy="17525"/>
            </a:xfrm>
            <a:custGeom>
              <a:avLst/>
              <a:gdLst/>
              <a:ahLst/>
              <a:cxnLst/>
              <a:rect l="l" t="t" r="r" b="b"/>
              <a:pathLst>
                <a:path w="2669" h="701" extrusionOk="0">
                  <a:moveTo>
                    <a:pt x="2402" y="0"/>
                  </a:moveTo>
                  <a:cubicBezTo>
                    <a:pt x="2035" y="34"/>
                    <a:pt x="1635" y="134"/>
                    <a:pt x="1235" y="200"/>
                  </a:cubicBezTo>
                  <a:cubicBezTo>
                    <a:pt x="834" y="301"/>
                    <a:pt x="467" y="367"/>
                    <a:pt x="67" y="501"/>
                  </a:cubicBezTo>
                  <a:cubicBezTo>
                    <a:pt x="34" y="501"/>
                    <a:pt x="0" y="534"/>
                    <a:pt x="67" y="634"/>
                  </a:cubicBezTo>
                  <a:cubicBezTo>
                    <a:pt x="67" y="667"/>
                    <a:pt x="134" y="701"/>
                    <a:pt x="167" y="701"/>
                  </a:cubicBezTo>
                  <a:cubicBezTo>
                    <a:pt x="534" y="667"/>
                    <a:pt x="934" y="634"/>
                    <a:pt x="1335" y="567"/>
                  </a:cubicBezTo>
                  <a:cubicBezTo>
                    <a:pt x="1702" y="534"/>
                    <a:pt x="2102" y="501"/>
                    <a:pt x="2502" y="401"/>
                  </a:cubicBezTo>
                  <a:cubicBezTo>
                    <a:pt x="2636" y="367"/>
                    <a:pt x="2669" y="301"/>
                    <a:pt x="2669" y="167"/>
                  </a:cubicBezTo>
                  <a:cubicBezTo>
                    <a:pt x="2636" y="34"/>
                    <a:pt x="2535" y="0"/>
                    <a:pt x="2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2115850" y="3201075"/>
              <a:ext cx="65900" cy="17525"/>
            </a:xfrm>
            <a:custGeom>
              <a:avLst/>
              <a:gdLst/>
              <a:ahLst/>
              <a:cxnLst/>
              <a:rect l="l" t="t" r="r" b="b"/>
              <a:pathLst>
                <a:path w="2636" h="701" extrusionOk="0">
                  <a:moveTo>
                    <a:pt x="2369" y="0"/>
                  </a:moveTo>
                  <a:cubicBezTo>
                    <a:pt x="2002" y="34"/>
                    <a:pt x="1602" y="100"/>
                    <a:pt x="1201" y="200"/>
                  </a:cubicBezTo>
                  <a:cubicBezTo>
                    <a:pt x="801" y="267"/>
                    <a:pt x="434" y="367"/>
                    <a:pt x="34" y="467"/>
                  </a:cubicBezTo>
                  <a:cubicBezTo>
                    <a:pt x="0" y="534"/>
                    <a:pt x="0" y="567"/>
                    <a:pt x="34" y="601"/>
                  </a:cubicBezTo>
                  <a:cubicBezTo>
                    <a:pt x="34" y="634"/>
                    <a:pt x="101" y="701"/>
                    <a:pt x="134" y="701"/>
                  </a:cubicBezTo>
                  <a:cubicBezTo>
                    <a:pt x="501" y="634"/>
                    <a:pt x="901" y="601"/>
                    <a:pt x="1301" y="567"/>
                  </a:cubicBezTo>
                  <a:cubicBezTo>
                    <a:pt x="1668" y="534"/>
                    <a:pt x="2069" y="467"/>
                    <a:pt x="2469" y="400"/>
                  </a:cubicBezTo>
                  <a:cubicBezTo>
                    <a:pt x="2602" y="367"/>
                    <a:pt x="2636" y="267"/>
                    <a:pt x="2636" y="134"/>
                  </a:cubicBezTo>
                  <a:cubicBezTo>
                    <a:pt x="2602" y="34"/>
                    <a:pt x="2502" y="0"/>
                    <a:pt x="2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2129200" y="3302825"/>
              <a:ext cx="66725" cy="17525"/>
            </a:xfrm>
            <a:custGeom>
              <a:avLst/>
              <a:gdLst/>
              <a:ahLst/>
              <a:cxnLst/>
              <a:rect l="l" t="t" r="r" b="b"/>
              <a:pathLst>
                <a:path w="2669" h="701" extrusionOk="0">
                  <a:moveTo>
                    <a:pt x="2435" y="0"/>
                  </a:moveTo>
                  <a:cubicBezTo>
                    <a:pt x="2068" y="34"/>
                    <a:pt x="1635" y="134"/>
                    <a:pt x="1268" y="200"/>
                  </a:cubicBezTo>
                  <a:cubicBezTo>
                    <a:pt x="834" y="300"/>
                    <a:pt x="467" y="367"/>
                    <a:pt x="100" y="501"/>
                  </a:cubicBezTo>
                  <a:cubicBezTo>
                    <a:pt x="67" y="501"/>
                    <a:pt x="0" y="534"/>
                    <a:pt x="100" y="634"/>
                  </a:cubicBezTo>
                  <a:cubicBezTo>
                    <a:pt x="100" y="667"/>
                    <a:pt x="134" y="701"/>
                    <a:pt x="167" y="701"/>
                  </a:cubicBezTo>
                  <a:cubicBezTo>
                    <a:pt x="534" y="667"/>
                    <a:pt x="968" y="634"/>
                    <a:pt x="1334" y="567"/>
                  </a:cubicBezTo>
                  <a:cubicBezTo>
                    <a:pt x="1701" y="534"/>
                    <a:pt x="2135" y="501"/>
                    <a:pt x="2502" y="400"/>
                  </a:cubicBezTo>
                  <a:cubicBezTo>
                    <a:pt x="2635" y="367"/>
                    <a:pt x="2669" y="300"/>
                    <a:pt x="2669" y="167"/>
                  </a:cubicBezTo>
                  <a:cubicBezTo>
                    <a:pt x="2635" y="34"/>
                    <a:pt x="2535" y="0"/>
                    <a:pt x="2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2137525" y="3352850"/>
              <a:ext cx="66750" cy="17550"/>
            </a:xfrm>
            <a:custGeom>
              <a:avLst/>
              <a:gdLst/>
              <a:ahLst/>
              <a:cxnLst/>
              <a:rect l="l" t="t" r="r" b="b"/>
              <a:pathLst>
                <a:path w="2670" h="702" extrusionOk="0">
                  <a:moveTo>
                    <a:pt x="2436" y="1"/>
                  </a:moveTo>
                  <a:cubicBezTo>
                    <a:pt x="2069" y="34"/>
                    <a:pt x="1635" y="134"/>
                    <a:pt x="1268" y="201"/>
                  </a:cubicBezTo>
                  <a:cubicBezTo>
                    <a:pt x="835" y="301"/>
                    <a:pt x="468" y="368"/>
                    <a:pt x="101" y="501"/>
                  </a:cubicBezTo>
                  <a:cubicBezTo>
                    <a:pt x="67" y="501"/>
                    <a:pt x="1" y="534"/>
                    <a:pt x="101" y="634"/>
                  </a:cubicBezTo>
                  <a:cubicBezTo>
                    <a:pt x="101" y="668"/>
                    <a:pt x="134" y="701"/>
                    <a:pt x="168" y="701"/>
                  </a:cubicBezTo>
                  <a:cubicBezTo>
                    <a:pt x="534" y="668"/>
                    <a:pt x="968" y="634"/>
                    <a:pt x="1335" y="568"/>
                  </a:cubicBezTo>
                  <a:cubicBezTo>
                    <a:pt x="1702" y="534"/>
                    <a:pt x="2136" y="501"/>
                    <a:pt x="2503" y="401"/>
                  </a:cubicBezTo>
                  <a:cubicBezTo>
                    <a:pt x="2636" y="368"/>
                    <a:pt x="2669" y="301"/>
                    <a:pt x="2669" y="167"/>
                  </a:cubicBezTo>
                  <a:cubicBezTo>
                    <a:pt x="2636" y="34"/>
                    <a:pt x="2536" y="1"/>
                    <a:pt x="2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2143375" y="3406225"/>
              <a:ext cx="65075" cy="17525"/>
            </a:xfrm>
            <a:custGeom>
              <a:avLst/>
              <a:gdLst/>
              <a:ahLst/>
              <a:cxnLst/>
              <a:rect l="l" t="t" r="r" b="b"/>
              <a:pathLst>
                <a:path w="2603" h="701" extrusionOk="0">
                  <a:moveTo>
                    <a:pt x="2369" y="0"/>
                  </a:moveTo>
                  <a:cubicBezTo>
                    <a:pt x="2002" y="34"/>
                    <a:pt x="1568" y="101"/>
                    <a:pt x="1201" y="201"/>
                  </a:cubicBezTo>
                  <a:cubicBezTo>
                    <a:pt x="767" y="267"/>
                    <a:pt x="401" y="367"/>
                    <a:pt x="34" y="467"/>
                  </a:cubicBezTo>
                  <a:cubicBezTo>
                    <a:pt x="34" y="534"/>
                    <a:pt x="0" y="568"/>
                    <a:pt x="34" y="601"/>
                  </a:cubicBezTo>
                  <a:cubicBezTo>
                    <a:pt x="34" y="634"/>
                    <a:pt x="67" y="701"/>
                    <a:pt x="100" y="701"/>
                  </a:cubicBezTo>
                  <a:cubicBezTo>
                    <a:pt x="467" y="634"/>
                    <a:pt x="901" y="601"/>
                    <a:pt x="1268" y="568"/>
                  </a:cubicBezTo>
                  <a:cubicBezTo>
                    <a:pt x="1635" y="534"/>
                    <a:pt x="2068" y="467"/>
                    <a:pt x="2435" y="401"/>
                  </a:cubicBezTo>
                  <a:cubicBezTo>
                    <a:pt x="2569" y="367"/>
                    <a:pt x="2602" y="267"/>
                    <a:pt x="2602" y="134"/>
                  </a:cubicBezTo>
                  <a:cubicBezTo>
                    <a:pt x="2569" y="34"/>
                    <a:pt x="2502" y="0"/>
                    <a:pt x="2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2133350" y="3462925"/>
              <a:ext cx="85925" cy="20050"/>
            </a:xfrm>
            <a:custGeom>
              <a:avLst/>
              <a:gdLst/>
              <a:ahLst/>
              <a:cxnLst/>
              <a:rect l="l" t="t" r="r" b="b"/>
              <a:pathLst>
                <a:path w="3437" h="802" extrusionOk="0">
                  <a:moveTo>
                    <a:pt x="3170" y="1"/>
                  </a:moveTo>
                  <a:cubicBezTo>
                    <a:pt x="2670" y="67"/>
                    <a:pt x="2136" y="168"/>
                    <a:pt x="1635" y="268"/>
                  </a:cubicBezTo>
                  <a:cubicBezTo>
                    <a:pt x="1102" y="334"/>
                    <a:pt x="601" y="468"/>
                    <a:pt x="101" y="601"/>
                  </a:cubicBezTo>
                  <a:cubicBezTo>
                    <a:pt x="68" y="601"/>
                    <a:pt x="1" y="635"/>
                    <a:pt x="101" y="701"/>
                  </a:cubicBezTo>
                  <a:cubicBezTo>
                    <a:pt x="101" y="768"/>
                    <a:pt x="134" y="801"/>
                    <a:pt x="168" y="801"/>
                  </a:cubicBezTo>
                  <a:cubicBezTo>
                    <a:pt x="668" y="768"/>
                    <a:pt x="1235" y="701"/>
                    <a:pt x="1736" y="635"/>
                  </a:cubicBezTo>
                  <a:cubicBezTo>
                    <a:pt x="2236" y="568"/>
                    <a:pt x="2770" y="501"/>
                    <a:pt x="3270" y="434"/>
                  </a:cubicBezTo>
                  <a:cubicBezTo>
                    <a:pt x="3403" y="368"/>
                    <a:pt x="3437" y="301"/>
                    <a:pt x="3437" y="168"/>
                  </a:cubicBezTo>
                  <a:cubicBezTo>
                    <a:pt x="3403" y="101"/>
                    <a:pt x="3303" y="1"/>
                    <a:pt x="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2156700" y="3511300"/>
              <a:ext cx="66750" cy="17525"/>
            </a:xfrm>
            <a:custGeom>
              <a:avLst/>
              <a:gdLst/>
              <a:ahLst/>
              <a:cxnLst/>
              <a:rect l="l" t="t" r="r" b="b"/>
              <a:pathLst>
                <a:path w="2670" h="701" extrusionOk="0">
                  <a:moveTo>
                    <a:pt x="2403" y="0"/>
                  </a:moveTo>
                  <a:cubicBezTo>
                    <a:pt x="2036" y="34"/>
                    <a:pt x="1635" y="134"/>
                    <a:pt x="1235" y="201"/>
                  </a:cubicBezTo>
                  <a:cubicBezTo>
                    <a:pt x="835" y="301"/>
                    <a:pt x="468" y="367"/>
                    <a:pt x="68" y="501"/>
                  </a:cubicBezTo>
                  <a:cubicBezTo>
                    <a:pt x="34" y="534"/>
                    <a:pt x="1" y="534"/>
                    <a:pt x="68" y="634"/>
                  </a:cubicBezTo>
                  <a:cubicBezTo>
                    <a:pt x="68" y="668"/>
                    <a:pt x="134" y="701"/>
                    <a:pt x="168" y="701"/>
                  </a:cubicBezTo>
                  <a:cubicBezTo>
                    <a:pt x="535" y="668"/>
                    <a:pt x="935" y="634"/>
                    <a:pt x="1335" y="568"/>
                  </a:cubicBezTo>
                  <a:cubicBezTo>
                    <a:pt x="1702" y="534"/>
                    <a:pt x="2102" y="501"/>
                    <a:pt x="2503" y="401"/>
                  </a:cubicBezTo>
                  <a:cubicBezTo>
                    <a:pt x="2636" y="367"/>
                    <a:pt x="2670" y="301"/>
                    <a:pt x="2670" y="167"/>
                  </a:cubicBezTo>
                  <a:cubicBezTo>
                    <a:pt x="2636" y="34"/>
                    <a:pt x="2536" y="0"/>
                    <a:pt x="2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2165875" y="3561325"/>
              <a:ext cx="65925" cy="17550"/>
            </a:xfrm>
            <a:custGeom>
              <a:avLst/>
              <a:gdLst/>
              <a:ahLst/>
              <a:cxnLst/>
              <a:rect l="l" t="t" r="r" b="b"/>
              <a:pathLst>
                <a:path w="2637" h="702" extrusionOk="0">
                  <a:moveTo>
                    <a:pt x="2369" y="1"/>
                  </a:moveTo>
                  <a:cubicBezTo>
                    <a:pt x="2002" y="34"/>
                    <a:pt x="1602" y="134"/>
                    <a:pt x="1202" y="201"/>
                  </a:cubicBezTo>
                  <a:cubicBezTo>
                    <a:pt x="801" y="301"/>
                    <a:pt x="435" y="368"/>
                    <a:pt x="34" y="501"/>
                  </a:cubicBezTo>
                  <a:cubicBezTo>
                    <a:pt x="1" y="501"/>
                    <a:pt x="1" y="535"/>
                    <a:pt x="34" y="635"/>
                  </a:cubicBezTo>
                  <a:cubicBezTo>
                    <a:pt x="34" y="668"/>
                    <a:pt x="101" y="701"/>
                    <a:pt x="134" y="701"/>
                  </a:cubicBezTo>
                  <a:cubicBezTo>
                    <a:pt x="501" y="668"/>
                    <a:pt x="902" y="635"/>
                    <a:pt x="1302" y="568"/>
                  </a:cubicBezTo>
                  <a:cubicBezTo>
                    <a:pt x="1669" y="535"/>
                    <a:pt x="2069" y="501"/>
                    <a:pt x="2469" y="401"/>
                  </a:cubicBezTo>
                  <a:cubicBezTo>
                    <a:pt x="2603" y="368"/>
                    <a:pt x="2636" y="301"/>
                    <a:pt x="2636" y="168"/>
                  </a:cubicBezTo>
                  <a:cubicBezTo>
                    <a:pt x="2603" y="34"/>
                    <a:pt x="2503" y="1"/>
                    <a:pt x="23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2170050" y="3615550"/>
              <a:ext cx="66750" cy="17525"/>
            </a:xfrm>
            <a:custGeom>
              <a:avLst/>
              <a:gdLst/>
              <a:ahLst/>
              <a:cxnLst/>
              <a:rect l="l" t="t" r="r" b="b"/>
              <a:pathLst>
                <a:path w="2670" h="701" extrusionOk="0">
                  <a:moveTo>
                    <a:pt x="2436" y="0"/>
                  </a:moveTo>
                  <a:cubicBezTo>
                    <a:pt x="2035" y="33"/>
                    <a:pt x="1635" y="134"/>
                    <a:pt x="1268" y="200"/>
                  </a:cubicBezTo>
                  <a:cubicBezTo>
                    <a:pt x="835" y="300"/>
                    <a:pt x="468" y="367"/>
                    <a:pt x="101" y="500"/>
                  </a:cubicBezTo>
                  <a:cubicBezTo>
                    <a:pt x="34" y="500"/>
                    <a:pt x="1" y="534"/>
                    <a:pt x="67" y="634"/>
                  </a:cubicBezTo>
                  <a:cubicBezTo>
                    <a:pt x="67" y="667"/>
                    <a:pt x="134" y="701"/>
                    <a:pt x="167" y="701"/>
                  </a:cubicBezTo>
                  <a:cubicBezTo>
                    <a:pt x="534" y="667"/>
                    <a:pt x="968" y="634"/>
                    <a:pt x="1335" y="567"/>
                  </a:cubicBezTo>
                  <a:cubicBezTo>
                    <a:pt x="1702" y="534"/>
                    <a:pt x="2136" y="500"/>
                    <a:pt x="2502" y="400"/>
                  </a:cubicBezTo>
                  <a:cubicBezTo>
                    <a:pt x="2636" y="367"/>
                    <a:pt x="2669" y="300"/>
                    <a:pt x="2669" y="167"/>
                  </a:cubicBezTo>
                  <a:cubicBezTo>
                    <a:pt x="2636" y="33"/>
                    <a:pt x="2536" y="0"/>
                    <a:pt x="24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a:off x="1883175" y="3549650"/>
              <a:ext cx="33400" cy="45125"/>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a:off x="2015775" y="3566325"/>
              <a:ext cx="33375" cy="45150"/>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2026625" y="3611950"/>
              <a:ext cx="98425" cy="93900"/>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1791450" y="3581775"/>
              <a:ext cx="99275" cy="93400"/>
            </a:xfrm>
            <a:custGeom>
              <a:avLst/>
              <a:gdLst/>
              <a:ahLst/>
              <a:cxnLst/>
              <a:rect l="l" t="t" r="r" b="b"/>
              <a:pathLst>
                <a:path w="3971" h="3736" extrusionOk="0">
                  <a:moveTo>
                    <a:pt x="1986" y="1"/>
                  </a:moveTo>
                  <a:cubicBezTo>
                    <a:pt x="1031" y="1"/>
                    <a:pt x="257" y="699"/>
                    <a:pt x="134" y="1651"/>
                  </a:cubicBezTo>
                  <a:cubicBezTo>
                    <a:pt x="1" y="2652"/>
                    <a:pt x="734" y="3552"/>
                    <a:pt x="1768" y="3719"/>
                  </a:cubicBezTo>
                  <a:cubicBezTo>
                    <a:pt x="1853" y="3730"/>
                    <a:pt x="1937" y="3735"/>
                    <a:pt x="2020" y="3735"/>
                  </a:cubicBezTo>
                  <a:cubicBezTo>
                    <a:pt x="2950" y="3735"/>
                    <a:pt x="3745" y="3067"/>
                    <a:pt x="3837" y="2118"/>
                  </a:cubicBezTo>
                  <a:cubicBezTo>
                    <a:pt x="3970" y="1050"/>
                    <a:pt x="3270" y="150"/>
                    <a:pt x="2235" y="16"/>
                  </a:cubicBezTo>
                  <a:cubicBezTo>
                    <a:pt x="2151" y="6"/>
                    <a:pt x="2068" y="1"/>
                    <a:pt x="1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1928225" y="3590175"/>
              <a:ext cx="74225" cy="38050"/>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1"/>
          <p:cNvSpPr/>
          <p:nvPr/>
        </p:nvSpPr>
        <p:spPr>
          <a:xfrm>
            <a:off x="834455" y="633248"/>
            <a:ext cx="96003" cy="9506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986855" y="785648"/>
            <a:ext cx="96003" cy="9506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1"/>
          <p:cNvSpPr/>
          <p:nvPr/>
        </p:nvSpPr>
        <p:spPr>
          <a:xfrm>
            <a:off x="7659699" y="183770"/>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10" name="Google Shape;110;p20"/>
          <p:cNvPicPr preferRelativeResize="0"/>
          <p:nvPr/>
        </p:nvPicPr>
        <p:blipFill rotWithShape="1">
          <a:blip r:embed="rId2">
            <a:alphaModFix/>
          </a:blip>
          <a:srcRect/>
          <a:stretch/>
        </p:blipFill>
        <p:spPr>
          <a:xfrm rot="-900024">
            <a:off x="7669901" y="-1242014"/>
            <a:ext cx="2775771" cy="3021015"/>
          </a:xfrm>
          <a:prstGeom prst="rect">
            <a:avLst/>
          </a:prstGeom>
          <a:noFill/>
          <a:ln>
            <a:noFill/>
          </a:ln>
        </p:spPr>
      </p:pic>
      <p:pic>
        <p:nvPicPr>
          <p:cNvPr id="111" name="Google Shape;111;p20"/>
          <p:cNvPicPr preferRelativeResize="0"/>
          <p:nvPr/>
        </p:nvPicPr>
        <p:blipFill rotWithShape="1">
          <a:blip r:embed="rId3">
            <a:alphaModFix/>
          </a:blip>
          <a:srcRect l="19" r="19"/>
          <a:stretch/>
        </p:blipFill>
        <p:spPr>
          <a:xfrm rot="10799979">
            <a:off x="-1626701" y="-2274965"/>
            <a:ext cx="4294100" cy="3884556"/>
          </a:xfrm>
          <a:prstGeom prst="rect">
            <a:avLst/>
          </a:prstGeom>
          <a:noFill/>
          <a:ln>
            <a:noFill/>
          </a:ln>
        </p:spPr>
      </p:pic>
    </p:spTree>
    <p:extLst>
      <p:ext uri="{BB962C8B-B14F-4D97-AF65-F5344CB8AC3E}">
        <p14:creationId xmlns:p14="http://schemas.microsoft.com/office/powerpoint/2010/main" val="30756448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t="-60" b="-50"/>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alphaModFix/>
          </a:blip>
          <a:srcRect t="-60" b="-50"/>
          <a:stretch/>
        </p:blipFill>
        <p:spPr>
          <a:xfrm rot="5" flipH="1">
            <a:off x="-1574725" y="3918221"/>
            <a:ext cx="10974530" cy="1313608"/>
          </a:xfrm>
          <a:prstGeom prst="rect">
            <a:avLst/>
          </a:prstGeom>
          <a:noFill/>
          <a:ln>
            <a:noFill/>
          </a:ln>
        </p:spPr>
      </p:pic>
      <p:sp>
        <p:nvSpPr>
          <p:cNvPr id="115" name="Google Shape;115;p21"/>
          <p:cNvSpPr txBox="1">
            <a:spLocks noGrp="1"/>
          </p:cNvSpPr>
          <p:nvPr>
            <p:ph type="title"/>
          </p:nvPr>
        </p:nvSpPr>
        <p:spPr>
          <a:xfrm>
            <a:off x="4301488" y="3113065"/>
            <a:ext cx="3382500" cy="429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2"/>
                </a:solidFill>
              </a:defRPr>
            </a:lvl1pPr>
            <a:lvl2pPr lvl="1" algn="r" rtl="0">
              <a:spcBef>
                <a:spcPts val="0"/>
              </a:spcBef>
              <a:spcAft>
                <a:spcPts val="0"/>
              </a:spcAft>
              <a:buNone/>
              <a:defRPr sz="1800">
                <a:solidFill>
                  <a:schemeClr val="lt1"/>
                </a:solidFill>
              </a:defRPr>
            </a:lvl2pPr>
            <a:lvl3pPr lvl="2" algn="r" rtl="0">
              <a:spcBef>
                <a:spcPts val="0"/>
              </a:spcBef>
              <a:spcAft>
                <a:spcPts val="0"/>
              </a:spcAft>
              <a:buNone/>
              <a:defRPr sz="1800">
                <a:solidFill>
                  <a:schemeClr val="lt1"/>
                </a:solidFill>
              </a:defRPr>
            </a:lvl3pPr>
            <a:lvl4pPr lvl="3" algn="r" rtl="0">
              <a:spcBef>
                <a:spcPts val="0"/>
              </a:spcBef>
              <a:spcAft>
                <a:spcPts val="0"/>
              </a:spcAft>
              <a:buNone/>
              <a:defRPr sz="1800">
                <a:solidFill>
                  <a:schemeClr val="lt1"/>
                </a:solidFill>
              </a:defRPr>
            </a:lvl4pPr>
            <a:lvl5pPr lvl="4" algn="r" rtl="0">
              <a:spcBef>
                <a:spcPts val="0"/>
              </a:spcBef>
              <a:spcAft>
                <a:spcPts val="0"/>
              </a:spcAft>
              <a:buNone/>
              <a:defRPr sz="1800">
                <a:solidFill>
                  <a:schemeClr val="lt1"/>
                </a:solidFill>
              </a:defRPr>
            </a:lvl5pPr>
            <a:lvl6pPr lvl="5" algn="r" rtl="0">
              <a:spcBef>
                <a:spcPts val="0"/>
              </a:spcBef>
              <a:spcAft>
                <a:spcPts val="0"/>
              </a:spcAft>
              <a:buNone/>
              <a:defRPr sz="1800">
                <a:solidFill>
                  <a:schemeClr val="lt1"/>
                </a:solidFill>
              </a:defRPr>
            </a:lvl6pPr>
            <a:lvl7pPr lvl="6" algn="r" rtl="0">
              <a:spcBef>
                <a:spcPts val="0"/>
              </a:spcBef>
              <a:spcAft>
                <a:spcPts val="0"/>
              </a:spcAft>
              <a:buNone/>
              <a:defRPr sz="1800">
                <a:solidFill>
                  <a:schemeClr val="lt1"/>
                </a:solidFill>
              </a:defRPr>
            </a:lvl7pPr>
            <a:lvl8pPr lvl="7" algn="r" rtl="0">
              <a:spcBef>
                <a:spcPts val="0"/>
              </a:spcBef>
              <a:spcAft>
                <a:spcPts val="0"/>
              </a:spcAft>
              <a:buNone/>
              <a:defRPr sz="1800">
                <a:solidFill>
                  <a:schemeClr val="lt1"/>
                </a:solidFill>
              </a:defRPr>
            </a:lvl8pPr>
            <a:lvl9pPr lvl="8" algn="r" rtl="0">
              <a:spcBef>
                <a:spcPts val="0"/>
              </a:spcBef>
              <a:spcAft>
                <a:spcPts val="0"/>
              </a:spcAft>
              <a:buNone/>
              <a:defRPr sz="1800">
                <a:solidFill>
                  <a:schemeClr val="lt1"/>
                </a:solidFill>
              </a:defRPr>
            </a:lvl9pPr>
          </a:lstStyle>
          <a:p>
            <a:endParaRPr/>
          </a:p>
        </p:txBody>
      </p:sp>
      <p:sp>
        <p:nvSpPr>
          <p:cNvPr id="116" name="Google Shape;116;p21"/>
          <p:cNvSpPr txBox="1">
            <a:spLocks noGrp="1"/>
          </p:cNvSpPr>
          <p:nvPr>
            <p:ph type="subTitle" idx="1"/>
          </p:nvPr>
        </p:nvSpPr>
        <p:spPr>
          <a:xfrm>
            <a:off x="2647613" y="2045538"/>
            <a:ext cx="5258700" cy="1012500"/>
          </a:xfrm>
          <a:prstGeom prst="rect">
            <a:avLst/>
          </a:prstGeom>
          <a:noFill/>
        </p:spPr>
        <p:txBody>
          <a:bodyPr spcFirstLastPara="1" wrap="square" lIns="91425" tIns="91425" rIns="91425" bIns="91425" anchor="ctr" anchorCtr="0">
            <a:noAutofit/>
          </a:bodyPr>
          <a:lstStyle>
            <a:lvl1pPr marR="228600" lvl="0" algn="r" rtl="0">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2"/>
          </p:nvPr>
        </p:nvSpPr>
        <p:spPr>
          <a:xfrm>
            <a:off x="1237688" y="2002216"/>
            <a:ext cx="1787700" cy="1052400"/>
          </a:xfrm>
          <a:prstGeom prst="rect">
            <a:avLst/>
          </a:prstGeom>
        </p:spPr>
        <p:txBody>
          <a:bodyPr spcFirstLastPara="1" wrap="square" lIns="91425" tIns="91425" rIns="91425" bIns="91425" anchor="t" anchorCtr="0">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sz="3500" b="1"/>
            </a:lvl2pPr>
            <a:lvl3pPr lvl="2" rtl="0">
              <a:spcBef>
                <a:spcPts val="0"/>
              </a:spcBef>
              <a:spcAft>
                <a:spcPts val="0"/>
              </a:spcAft>
              <a:buSzPts val="3500"/>
              <a:buNone/>
              <a:defRPr sz="3500" b="1"/>
            </a:lvl3pPr>
            <a:lvl4pPr lvl="3" rtl="0">
              <a:spcBef>
                <a:spcPts val="0"/>
              </a:spcBef>
              <a:spcAft>
                <a:spcPts val="0"/>
              </a:spcAft>
              <a:buSzPts val="3500"/>
              <a:buNone/>
              <a:defRPr sz="3500" b="1"/>
            </a:lvl4pPr>
            <a:lvl5pPr lvl="4" rtl="0">
              <a:spcBef>
                <a:spcPts val="0"/>
              </a:spcBef>
              <a:spcAft>
                <a:spcPts val="0"/>
              </a:spcAft>
              <a:buSzPts val="3500"/>
              <a:buNone/>
              <a:defRPr sz="3500" b="1"/>
            </a:lvl5pPr>
            <a:lvl6pPr lvl="5" rtl="0">
              <a:spcBef>
                <a:spcPts val="0"/>
              </a:spcBef>
              <a:spcAft>
                <a:spcPts val="0"/>
              </a:spcAft>
              <a:buSzPts val="3500"/>
              <a:buNone/>
              <a:defRPr sz="3500" b="1"/>
            </a:lvl6pPr>
            <a:lvl7pPr lvl="6" rtl="0">
              <a:spcBef>
                <a:spcPts val="0"/>
              </a:spcBef>
              <a:spcAft>
                <a:spcPts val="0"/>
              </a:spcAft>
              <a:buSzPts val="3500"/>
              <a:buNone/>
              <a:defRPr sz="3500" b="1"/>
            </a:lvl7pPr>
            <a:lvl8pPr lvl="7" rtl="0">
              <a:spcBef>
                <a:spcPts val="0"/>
              </a:spcBef>
              <a:spcAft>
                <a:spcPts val="0"/>
              </a:spcAft>
              <a:buSzPts val="3500"/>
              <a:buNone/>
              <a:defRPr sz="3500" b="1"/>
            </a:lvl8pPr>
            <a:lvl9pPr lvl="8" rtl="0">
              <a:spcBef>
                <a:spcPts val="0"/>
              </a:spcBef>
              <a:spcAft>
                <a:spcPts val="0"/>
              </a:spcAft>
              <a:buSzPts val="3500"/>
              <a:buNone/>
              <a:defRPr sz="3500" b="1"/>
            </a:lvl9pPr>
          </a:lstStyle>
          <a:p>
            <a:endParaRPr/>
          </a:p>
        </p:txBody>
      </p:sp>
    </p:spTree>
    <p:extLst>
      <p:ext uri="{BB962C8B-B14F-4D97-AF65-F5344CB8AC3E}">
        <p14:creationId xmlns:p14="http://schemas.microsoft.com/office/powerpoint/2010/main" val="948227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20" name="Google Shape;120;p22"/>
          <p:cNvSpPr txBox="1">
            <a:spLocks noGrp="1"/>
          </p:cNvSpPr>
          <p:nvPr>
            <p:ph type="ctrTitle"/>
          </p:nvPr>
        </p:nvSpPr>
        <p:spPr>
          <a:xfrm>
            <a:off x="879625"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1" name="Google Shape;121;p22"/>
          <p:cNvSpPr txBox="1">
            <a:spLocks noGrp="1"/>
          </p:cNvSpPr>
          <p:nvPr>
            <p:ph type="subTitle" idx="1"/>
          </p:nvPr>
        </p:nvSpPr>
        <p:spPr>
          <a:xfrm>
            <a:off x="879625"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2" name="Google Shape;122;p22"/>
          <p:cNvSpPr txBox="1">
            <a:spLocks noGrp="1"/>
          </p:cNvSpPr>
          <p:nvPr>
            <p:ph type="ctrTitle" idx="2"/>
          </p:nvPr>
        </p:nvSpPr>
        <p:spPr>
          <a:xfrm>
            <a:off x="353826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3" name="Google Shape;123;p22"/>
          <p:cNvSpPr txBox="1">
            <a:spLocks noGrp="1"/>
          </p:cNvSpPr>
          <p:nvPr>
            <p:ph type="subTitle" idx="3"/>
          </p:nvPr>
        </p:nvSpPr>
        <p:spPr>
          <a:xfrm>
            <a:off x="3538260"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4" name="Google Shape;124;p22"/>
          <p:cNvSpPr txBox="1">
            <a:spLocks noGrp="1"/>
          </p:cNvSpPr>
          <p:nvPr>
            <p:ph type="ctrTitle" idx="4"/>
          </p:nvPr>
        </p:nvSpPr>
        <p:spPr>
          <a:xfrm>
            <a:off x="619693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5" name="Google Shape;125;p22"/>
          <p:cNvSpPr txBox="1">
            <a:spLocks noGrp="1"/>
          </p:cNvSpPr>
          <p:nvPr>
            <p:ph type="subTitle" idx="5"/>
          </p:nvPr>
        </p:nvSpPr>
        <p:spPr>
          <a:xfrm>
            <a:off x="6196927"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6" name="Google Shape;126;p22"/>
          <p:cNvSpPr txBox="1">
            <a:spLocks noGrp="1"/>
          </p:cNvSpPr>
          <p:nvPr>
            <p:ph type="ctrTitle" idx="6"/>
          </p:nvPr>
        </p:nvSpPr>
        <p:spPr>
          <a:xfrm>
            <a:off x="879625"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 name="Google Shape;127;p22"/>
          <p:cNvSpPr txBox="1">
            <a:spLocks noGrp="1"/>
          </p:cNvSpPr>
          <p:nvPr>
            <p:ph type="subTitle" idx="7"/>
          </p:nvPr>
        </p:nvSpPr>
        <p:spPr>
          <a:xfrm>
            <a:off x="879625"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8" name="Google Shape;128;p22"/>
          <p:cNvSpPr txBox="1">
            <a:spLocks noGrp="1"/>
          </p:cNvSpPr>
          <p:nvPr>
            <p:ph type="ctrTitle" idx="8"/>
          </p:nvPr>
        </p:nvSpPr>
        <p:spPr>
          <a:xfrm>
            <a:off x="353826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9" name="Google Shape;129;p22"/>
          <p:cNvSpPr txBox="1">
            <a:spLocks noGrp="1"/>
          </p:cNvSpPr>
          <p:nvPr>
            <p:ph type="subTitle" idx="9"/>
          </p:nvPr>
        </p:nvSpPr>
        <p:spPr>
          <a:xfrm>
            <a:off x="3538260"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0" name="Google Shape;130;p22"/>
          <p:cNvSpPr txBox="1">
            <a:spLocks noGrp="1"/>
          </p:cNvSpPr>
          <p:nvPr>
            <p:ph type="ctrTitle" idx="13"/>
          </p:nvPr>
        </p:nvSpPr>
        <p:spPr>
          <a:xfrm>
            <a:off x="619693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1" name="Google Shape;131;p22"/>
          <p:cNvSpPr txBox="1">
            <a:spLocks noGrp="1"/>
          </p:cNvSpPr>
          <p:nvPr>
            <p:ph type="subTitle" idx="14"/>
          </p:nvPr>
        </p:nvSpPr>
        <p:spPr>
          <a:xfrm>
            <a:off x="6196927"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2" name="Google Shape;132;p22"/>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177870400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wo lists">
  <p:cSld name="Title and two lists">
    <p:spTree>
      <p:nvGrpSpPr>
        <p:cNvPr id="1" name="Shape 133"/>
        <p:cNvGrpSpPr/>
        <p:nvPr/>
      </p:nvGrpSpPr>
      <p:grpSpPr>
        <a:xfrm>
          <a:off x="0" y="0"/>
          <a:ext cx="0" cy="0"/>
          <a:chOff x="0" y="0"/>
          <a:chExt cx="0" cy="0"/>
        </a:xfrm>
      </p:grpSpPr>
      <p:sp>
        <p:nvSpPr>
          <p:cNvPr id="134" name="Google Shape;134;p23"/>
          <p:cNvSpPr txBox="1">
            <a:spLocks noGrp="1"/>
          </p:cNvSpPr>
          <p:nvPr>
            <p:ph type="subTitle" idx="1"/>
          </p:nvPr>
        </p:nvSpPr>
        <p:spPr>
          <a:xfrm>
            <a:off x="738975"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a:endParaRPr/>
          </a:p>
        </p:txBody>
      </p:sp>
      <p:sp>
        <p:nvSpPr>
          <p:cNvPr id="135" name="Google Shape;135;p23"/>
          <p:cNvSpPr txBox="1">
            <a:spLocks noGrp="1"/>
          </p:cNvSpPr>
          <p:nvPr>
            <p:ph type="subTitle" idx="2"/>
          </p:nvPr>
        </p:nvSpPr>
        <p:spPr>
          <a:xfrm>
            <a:off x="4624450"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a:endParaRPr/>
          </a:p>
        </p:txBody>
      </p:sp>
      <p:sp>
        <p:nvSpPr>
          <p:cNvPr id="136" name="Google Shape;136;p23"/>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37" name="Google Shape;137;p23"/>
          <p:cNvPicPr preferRelativeResize="0"/>
          <p:nvPr/>
        </p:nvPicPr>
        <p:blipFill rotWithShape="1">
          <a:blip r:embed="rId2">
            <a:alphaModFix/>
          </a:blip>
          <a:srcRect t="70" b="-1203"/>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a:stretch/>
        </p:blipFill>
        <p:spPr>
          <a:xfrm rot="565831">
            <a:off x="6799170" y="-2312740"/>
            <a:ext cx="4725956" cy="5143500"/>
          </a:xfrm>
          <a:prstGeom prst="rect">
            <a:avLst/>
          </a:prstGeom>
          <a:noFill/>
          <a:ln>
            <a:noFill/>
          </a:ln>
        </p:spPr>
      </p:pic>
    </p:spTree>
    <p:extLst>
      <p:ext uri="{BB962C8B-B14F-4D97-AF65-F5344CB8AC3E}">
        <p14:creationId xmlns:p14="http://schemas.microsoft.com/office/powerpoint/2010/main" val="23575488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extLst>
      <p:ext uri="{BB962C8B-B14F-4D97-AF65-F5344CB8AC3E}">
        <p14:creationId xmlns:p14="http://schemas.microsoft.com/office/powerpoint/2010/main" val="360767008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extLst>
      <p:ext uri="{BB962C8B-B14F-4D97-AF65-F5344CB8AC3E}">
        <p14:creationId xmlns:p14="http://schemas.microsoft.com/office/powerpoint/2010/main" val="45155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image" Target="../media/image6.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theme" Target="../theme/theme4.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theme" Target="../theme/theme5.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Gaegu"/>
              <a:buNone/>
              <a:defRPr sz="2800" b="1">
                <a:solidFill>
                  <a:schemeClr val="dk2"/>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1pPr>
            <a:lvl2pPr marL="914400" lvl="1"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2pPr>
            <a:lvl3pPr marL="1371600" lvl="2"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3pPr>
            <a:lvl4pPr marL="1828800" lvl="3"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4pPr>
            <a:lvl5pPr marL="2286000" lvl="4"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5pPr>
            <a:lvl6pPr marL="2743200" lvl="5"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7pPr>
            <a:lvl8pPr marL="3657600" lvl="7"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8pPr>
            <a:lvl9pPr marL="4114800" lvl="8"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8" r:id="rId7"/>
    <p:sldLayoutId id="2147483659" r:id="rId8"/>
    <p:sldLayoutId id="2147483667" r:id="rId9"/>
    <p:sldLayoutId id="2147483672" r:id="rId10"/>
    <p:sldLayoutId id="2147483674" r:id="rId11"/>
    <p:sldLayoutId id="2147483677" r:id="rId12"/>
    <p:sldLayoutId id="214748369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12/9/2022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88593994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dirty="0"/>
              <a:pPr/>
              <a:t>12/9/2022</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846024824"/>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596671879"/>
      </p:ext>
    </p:extLst>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125941874"/>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image" Target="../media/image29.gif"/><Relationship Id="rId4" Type="http://schemas.openxmlformats.org/officeDocument/2006/relationships/image" Target="../media/image28.gif"/></Relationships>
</file>

<file path=ppt/slides/_rels/slide1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8.xml"/><Relationship Id="rId1" Type="http://schemas.openxmlformats.org/officeDocument/2006/relationships/slideLayout" Target="../slideLayouts/slideLayout60.xml"/><Relationship Id="rId5" Type="http://schemas.openxmlformats.org/officeDocument/2006/relationships/audio" Target="../media/audio3.wav"/><Relationship Id="rId4" Type="http://schemas.openxmlformats.org/officeDocument/2006/relationships/image" Target="../media/image35.gif"/></Relationships>
</file>

<file path=ppt/slides/_rels/slide11.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audio" Target="../media/audio7.wav"/><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audio" Target="../media/audio8.wav"/><Relationship Id="rId1" Type="http://schemas.openxmlformats.org/officeDocument/2006/relationships/slideLayout" Target="../slideLayouts/slideLayout60.xml"/><Relationship Id="rId5" Type="http://schemas.openxmlformats.org/officeDocument/2006/relationships/audio" Target="../media/audio8.wav"/><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audio" Target="../media/audio3.wav"/><Relationship Id="rId1" Type="http://schemas.openxmlformats.org/officeDocument/2006/relationships/slideLayout" Target="../slideLayouts/slideLayout60.xml"/><Relationship Id="rId5" Type="http://schemas.openxmlformats.org/officeDocument/2006/relationships/audio" Target="../media/audio3.wav"/><Relationship Id="rId4" Type="http://schemas.openxmlformats.org/officeDocument/2006/relationships/image" Target="../media/image39.jp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audio" Target="../media/audio9.wav"/><Relationship Id="rId1" Type="http://schemas.openxmlformats.org/officeDocument/2006/relationships/slideLayout" Target="../slideLayouts/slideLayout60.xml"/><Relationship Id="rId5" Type="http://schemas.openxmlformats.org/officeDocument/2006/relationships/audio" Target="../media/audio9.wav"/><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audio" Target="../media/audio3.wav"/><Relationship Id="rId1" Type="http://schemas.openxmlformats.org/officeDocument/2006/relationships/slideLayout" Target="../slideLayouts/slideLayout60.xml"/><Relationship Id="rId5" Type="http://schemas.openxmlformats.org/officeDocument/2006/relationships/audio" Target="../media/audio3.wav"/><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2" Type="http://schemas.openxmlformats.org/officeDocument/2006/relationships/audio" Target="../media/audio9.wav"/><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audio" Target="../media/audio9.wav"/><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audio" Target="../media/audio9.wav"/></Relationships>
</file>

<file path=ppt/slides/_rels/slide18.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audio" Target="../media/audio4.wav"/><Relationship Id="rId5" Type="http://schemas.openxmlformats.org/officeDocument/2006/relationships/image" Target="../media/image45.gif"/><Relationship Id="rId4" Type="http://schemas.openxmlformats.org/officeDocument/2006/relationships/image" Target="../media/image44.gif"/></Relationships>
</file>

<file path=ppt/slides/_rels/slide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audio" Target="../media/audio2.wav"/><Relationship Id="rId5" Type="http://schemas.openxmlformats.org/officeDocument/2006/relationships/image" Target="../media/image31.png"/><Relationship Id="rId4" Type="http://schemas.openxmlformats.org/officeDocument/2006/relationships/image" Target="../media/image30.gif"/></Relationships>
</file>

<file path=ppt/slides/_rels/slide2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audio" Target="../media/audio3.wav"/></Relationships>
</file>

<file path=ppt/slides/_rels/slide22.xml.rels><?xml version="1.0" encoding="UTF-8" standalone="yes"?>
<Relationships xmlns="http://schemas.openxmlformats.org/package/2006/relationships"><Relationship Id="rId3" Type="http://schemas.openxmlformats.org/officeDocument/2006/relationships/audio" Target="../media/audio9.wav"/><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audio" Target="../media/audio9.wav"/><Relationship Id="rId4" Type="http://schemas.openxmlformats.org/officeDocument/2006/relationships/image" Target="../media/image34.gif"/></Relationships>
</file>

<file path=ppt/slides/_rels/slide23.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0.xml"/><Relationship Id="rId4" Type="http://schemas.openxmlformats.org/officeDocument/2006/relationships/audio" Target="../media/audio3.wav"/></Relationships>
</file>

<file path=ppt/slides/_rels/slide24.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audio" Target="../media/audio2.wav"/><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85.xml"/><Relationship Id="rId6" Type="http://schemas.openxmlformats.org/officeDocument/2006/relationships/image" Target="../media/image47.jpeg"/><Relationship Id="rId5" Type="http://schemas.openxmlformats.org/officeDocument/2006/relationships/image" Target="../media/image31.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audio" Target="../media/audio2.wav"/><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85.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audio" Target="../media/audio1.wav"/><Relationship Id="rId5" Type="http://schemas.openxmlformats.org/officeDocument/2006/relationships/image" Target="../media/image52.gif"/><Relationship Id="rId4" Type="http://schemas.openxmlformats.org/officeDocument/2006/relationships/image" Target="../media/image51.gif"/></Relationships>
</file>

<file path=ppt/slides/_rels/slide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3.xml"/><Relationship Id="rId1" Type="http://schemas.openxmlformats.org/officeDocument/2006/relationships/slideLayout" Target="../slideLayouts/slideLayout85.xml"/><Relationship Id="rId4" Type="http://schemas.openxmlformats.org/officeDocument/2006/relationships/audio" Target="../media/audio3.wav"/></Relationships>
</file>

<file path=ppt/slides/_rels/slide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audio" Target="../media/audio4.wav"/><Relationship Id="rId1" Type="http://schemas.openxmlformats.org/officeDocument/2006/relationships/slideLayout" Target="../slideLayouts/slideLayout48.xml"/><Relationship Id="rId4" Type="http://schemas.openxmlformats.org/officeDocument/2006/relationships/audio" Target="../media/audio4.wav"/></Relationships>
</file>

<file path=ppt/slides/_rels/slide5.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audio" Target="../media/audio5.wav"/></Relationships>
</file>

<file path=ppt/slides/_rels/slide6.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audio" Target="../media/audio5.wav"/></Relationships>
</file>

<file path=ppt/slides/_rels/slide7.xml.rels><?xml version="1.0" encoding="UTF-8" standalone="yes"?>
<Relationships xmlns="http://schemas.openxmlformats.org/package/2006/relationships"><Relationship Id="rId3" Type="http://schemas.openxmlformats.org/officeDocument/2006/relationships/audio" Target="../media/audio4.wav"/><Relationship Id="rId7" Type="http://schemas.openxmlformats.org/officeDocument/2006/relationships/audio" Target="../media/audio4.wav"/><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www.youtube.com/" TargetMode="External"/><Relationship Id="rId5" Type="http://schemas.openxmlformats.org/officeDocument/2006/relationships/hyperlink" Target="http://www.pln.com/" TargetMode="External"/><Relationship Id="rId4" Type="http://schemas.openxmlformats.org/officeDocument/2006/relationships/hyperlink" Target="http://www.googl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audio" Target="../media/audio4.wav"/><Relationship Id="rId1" Type="http://schemas.openxmlformats.org/officeDocument/2006/relationships/slideLayout" Target="../slideLayouts/slideLayout30.xml"/><Relationship Id="rId4" Type="http://schemas.openxmlformats.org/officeDocument/2006/relationships/audio" Target="../media/audio4.wav"/></Relationships>
</file>

<file path=ppt/slides/_rels/slide9.xml.rels><?xml version="1.0" encoding="UTF-8" standalone="yes"?>
<Relationships xmlns="http://schemas.openxmlformats.org/package/2006/relationships"><Relationship Id="rId3" Type="http://schemas.openxmlformats.org/officeDocument/2006/relationships/audio" Target="../media/audio4.wav"/><Relationship Id="rId7" Type="http://schemas.openxmlformats.org/officeDocument/2006/relationships/audio" Target="../media/audio4.wav"/><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5"/>
          <p:cNvSpPr txBox="1">
            <a:spLocks noGrp="1"/>
          </p:cNvSpPr>
          <p:nvPr>
            <p:ph type="ctrTitle"/>
          </p:nvPr>
        </p:nvSpPr>
        <p:spPr>
          <a:xfrm>
            <a:off x="1752600" y="1200150"/>
            <a:ext cx="5374275" cy="1752600"/>
          </a:xfrm>
          <a:prstGeom prst="rect">
            <a:avLst/>
          </a:prstGeom>
        </p:spPr>
        <p:txBody>
          <a:bodyPr spcFirstLastPara="1" wrap="square" lIns="91425" tIns="91425" rIns="91425" bIns="91425" anchor="ctr" anchorCtr="0">
            <a:noAutofit/>
          </a:bodyPr>
          <a:lstStyle/>
          <a:p>
            <a:pPr lvl="0"/>
            <a:r>
              <a:rPr lang="en-US" sz="3200" dirty="0" err="1">
                <a:latin typeface="Maiandra GD" pitchFamily="34" charset="0"/>
              </a:rPr>
              <a:t>Kelompok</a:t>
            </a:r>
            <a:r>
              <a:rPr lang="en-US" sz="3200" dirty="0">
                <a:latin typeface="Maiandra GD" pitchFamily="34" charset="0"/>
              </a:rPr>
              <a:t> 3 </a:t>
            </a:r>
            <a:br>
              <a:rPr lang="en-US" sz="3200" dirty="0">
                <a:latin typeface="Maiandra GD" pitchFamily="34" charset="0"/>
              </a:rPr>
            </a:br>
            <a:br>
              <a:rPr lang="en-US" sz="3200" dirty="0">
                <a:latin typeface="Maiandra GD" pitchFamily="34" charset="0"/>
              </a:rPr>
            </a:br>
            <a:br>
              <a:rPr lang="en-US" sz="3200" dirty="0">
                <a:latin typeface="Maiandra GD" pitchFamily="34" charset="0"/>
              </a:rPr>
            </a:br>
            <a:r>
              <a:rPr lang="id-ID" sz="3200" dirty="0">
                <a:solidFill>
                  <a:schemeClr val="accent1">
                    <a:lumMod val="40000"/>
                    <a:lumOff val="60000"/>
                  </a:schemeClr>
                </a:solidFill>
                <a:latin typeface="Maiandra GD" pitchFamily="34" charset="0"/>
              </a:rPr>
              <a:t>Web Programming III</a:t>
            </a:r>
            <a:br>
              <a:rPr lang="en-US" sz="3200" dirty="0">
                <a:solidFill>
                  <a:schemeClr val="accent1">
                    <a:lumMod val="40000"/>
                    <a:lumOff val="60000"/>
                  </a:schemeClr>
                </a:solidFill>
                <a:latin typeface="Maiandra GD" pitchFamily="34" charset="0"/>
              </a:rPr>
            </a:br>
            <a:br>
              <a:rPr lang="en-US" sz="3200" dirty="0">
                <a:solidFill>
                  <a:schemeClr val="accent1">
                    <a:lumMod val="40000"/>
                    <a:lumOff val="60000"/>
                  </a:schemeClr>
                </a:solidFill>
                <a:latin typeface="Maiandra GD" pitchFamily="34" charset="0"/>
              </a:rPr>
            </a:br>
            <a:r>
              <a:rPr lang="en-US" sz="3200" dirty="0">
                <a:latin typeface="Maiandra GD" pitchFamily="34" charset="0"/>
              </a:rPr>
              <a:t> </a:t>
            </a:r>
            <a:r>
              <a:rPr lang="id-ID" sz="3200" dirty="0">
                <a:latin typeface="Maiandra GD" pitchFamily="34" charset="0"/>
              </a:rPr>
              <a:t>A</a:t>
            </a:r>
            <a:r>
              <a:rPr lang="en-US" sz="3200" dirty="0" err="1">
                <a:latin typeface="Maiandra GD" pitchFamily="34" charset="0"/>
              </a:rPr>
              <a:t>plikasi</a:t>
            </a:r>
            <a:r>
              <a:rPr lang="id-ID" sz="3200" dirty="0">
                <a:latin typeface="Maiandra GD" pitchFamily="34" charset="0"/>
              </a:rPr>
              <a:t> Web</a:t>
            </a:r>
            <a:r>
              <a:rPr lang="en-US" sz="3200" dirty="0">
                <a:latin typeface="Maiandra GD" pitchFamily="34" charset="0"/>
              </a:rPr>
              <a:t> </a:t>
            </a:r>
            <a:r>
              <a:rPr lang="id-ID" sz="3200" dirty="0">
                <a:latin typeface="Maiandra GD" pitchFamily="34" charset="0"/>
              </a:rPr>
              <a:t>“UrLepi</a:t>
            </a:r>
            <a:r>
              <a:rPr lang="en-US" sz="3200" dirty="0">
                <a:latin typeface="Maiandra GD" pitchFamily="34" charset="0"/>
              </a:rPr>
              <a:t>”</a:t>
            </a:r>
            <a:endParaRPr sz="3200" dirty="0">
              <a:latin typeface="Maiandra GD" pitchFamily="34" charset="0"/>
            </a:endParaRPr>
          </a:p>
        </p:txBody>
      </p:sp>
      <p:pic>
        <p:nvPicPr>
          <p:cNvPr id="4" name="Picture 3">
            <a:extLst>
              <a:ext uri="{FF2B5EF4-FFF2-40B4-BE49-F238E27FC236}">
                <a16:creationId xmlns:a16="http://schemas.microsoft.com/office/drawing/2014/main" id="{7D6B0589-40F3-49AB-9158-C4F96C902B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7512">
            <a:off x="7274799" y="2781319"/>
            <a:ext cx="1636087" cy="1908768"/>
          </a:xfrm>
          <a:prstGeom prst="rect">
            <a:avLst/>
          </a:prstGeom>
        </p:spPr>
      </p:pic>
      <p:pic>
        <p:nvPicPr>
          <p:cNvPr id="3" name="Picture 2">
            <a:extLst>
              <a:ext uri="{FF2B5EF4-FFF2-40B4-BE49-F238E27FC236}">
                <a16:creationId xmlns:a16="http://schemas.microsoft.com/office/drawing/2014/main" id="{50C64433-BB55-4A66-86EC-846141A8DC51}"/>
              </a:ext>
            </a:extLst>
          </p:cNvPr>
          <p:cNvPicPr>
            <a:picLocks noChangeAspect="1"/>
          </p:cNvPicPr>
          <p:nvPr/>
        </p:nvPicPr>
        <p:blipFill>
          <a:blip r:embed="rId5"/>
          <a:stretch>
            <a:fillRect/>
          </a:stretch>
        </p:blipFill>
        <p:spPr>
          <a:xfrm rot="453204">
            <a:off x="246755" y="175043"/>
            <a:ext cx="1973319" cy="1671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split orient="vert"/>
        <p:sndAc>
          <p:stSnd>
            <p:snd r:embed="rId3" name="applause.wav"/>
          </p:stSnd>
        </p:sndAc>
      </p:transition>
    </mc:Choice>
    <mc:Fallback xmlns="">
      <p:transition spd="slow">
        <p:split orient="vert"/>
        <p:sndAc>
          <p:stSnd>
            <p:snd r:embed="rId6"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9"/>
                                        </p:tgtEl>
                                        <p:attrNameLst>
                                          <p:attrName>style.visibility</p:attrName>
                                        </p:attrNameLst>
                                      </p:cBhvr>
                                      <p:to>
                                        <p:strVal val="visible"/>
                                      </p:to>
                                    </p:set>
                                    <p:anim calcmode="lin" valueType="num">
                                      <p:cBhvr additive="base">
                                        <p:cTn id="7" dur="1000" fill="hold"/>
                                        <p:tgtEl>
                                          <p:spTgt spid="639"/>
                                        </p:tgtEl>
                                        <p:attrNameLst>
                                          <p:attrName>ppt_x</p:attrName>
                                        </p:attrNameLst>
                                      </p:cBhvr>
                                      <p:tavLst>
                                        <p:tav tm="0">
                                          <p:val>
                                            <p:strVal val="#ppt_x"/>
                                          </p:val>
                                        </p:tav>
                                        <p:tav tm="100000">
                                          <p:val>
                                            <p:strVal val="#ppt_x"/>
                                          </p:val>
                                        </p:tav>
                                      </p:tavLst>
                                    </p:anim>
                                    <p:anim calcmode="lin" valueType="num">
                                      <p:cBhvr additive="base">
                                        <p:cTn id="8" dur="1000" fill="hold"/>
                                        <p:tgtEl>
                                          <p:spTgt spid="6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26" name="Google Shape;646;p36">
            <a:extLst>
              <a:ext uri="{FF2B5EF4-FFF2-40B4-BE49-F238E27FC236}">
                <a16:creationId xmlns:a16="http://schemas.microsoft.com/office/drawing/2014/main" id="{A1AC306E-5BEF-847F-4DB1-E240141781FE}"/>
              </a:ext>
            </a:extLst>
          </p:cNvPr>
          <p:cNvSpPr txBox="1">
            <a:spLocks/>
          </p:cNvSpPr>
          <p:nvPr/>
        </p:nvSpPr>
        <p:spPr>
          <a:xfrm>
            <a:off x="990600" y="1657350"/>
            <a:ext cx="7391400" cy="25908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0"/>
              </a:spcBef>
              <a:spcAft>
                <a:spcPts val="0"/>
              </a:spcAft>
              <a:buClr>
                <a:schemeClr val="dk2"/>
              </a:buClr>
              <a:buSzPts val="1000"/>
              <a:buFont typeface="Questrial"/>
              <a:buNone/>
              <a:tabLst/>
              <a:defRPr/>
            </a:pPr>
            <a:r>
              <a:rPr kumimoji="0" lang="id-ID" sz="1400" b="0" i="0" u="none" strike="noStrike" kern="0" cap="none" spc="0" normalizeH="0" baseline="0" noProof="0" dirty="0">
                <a:ln>
                  <a:noFill/>
                </a:ln>
                <a:solidFill>
                  <a:schemeClr val="dk2"/>
                </a:solidFill>
                <a:effectLst/>
                <a:uLnTx/>
                <a:uFillTx/>
                <a:latin typeface="+mj-lt"/>
                <a:ea typeface="Questrial"/>
                <a:cs typeface="Questrial"/>
                <a:sym typeface="Questrial"/>
              </a:rPr>
              <a:t>	</a:t>
            </a:r>
            <a:r>
              <a:rPr lang="id-ID" sz="1500" noProof="0" dirty="0">
                <a:solidFill>
                  <a:schemeClr val="tx1"/>
                </a:solidFill>
                <a:latin typeface="+mj-lt"/>
                <a:ea typeface="Questrial"/>
                <a:cs typeface="Questrial"/>
                <a:sym typeface="Questrial"/>
              </a:rPr>
              <a:t>“</a:t>
            </a:r>
            <a:r>
              <a:rPr kumimoji="0" lang="id-ID" sz="1500" b="0" i="0" u="none" strike="noStrike" kern="0" cap="none" spc="0" normalizeH="0" noProof="0" dirty="0">
                <a:ln>
                  <a:noFill/>
                </a:ln>
                <a:solidFill>
                  <a:schemeClr val="tx1"/>
                </a:solidFill>
                <a:effectLst/>
                <a:uLnTx/>
                <a:uFillTx/>
                <a:latin typeface="+mj-lt"/>
                <a:ea typeface="Questrial"/>
                <a:cs typeface="Questrial"/>
                <a:sym typeface="Questrial"/>
              </a:rPr>
              <a:t>Dalam Dekade Terakhir, blog menjadi media yang digunakan secara luas dan serbaguna untuk publikasi tujuan apapun. Tidak Seperti Desain Web, yang membutuhkan pengetahuan yang baik tentang HyperText Markup Language (HTML) dan File Transfer Protocol (FTP), blog membutuhkan ketrampilan yang rendah untuk menghasilkan konten dan biaya pemeliharaan yang rendah, sehingga menarik minat para peneliti, terutama dari ilmu pendidikan (Kutipan dari Deng &amp; Yuen 2011). ”</a:t>
            </a:r>
            <a:endParaRPr kumimoji="0" lang="en-US" sz="1500" b="0" i="0" u="none" strike="noStrike" kern="0" cap="none" spc="0" normalizeH="0" baseline="0" noProof="0" dirty="0">
              <a:ln>
                <a:noFill/>
              </a:ln>
              <a:solidFill>
                <a:schemeClr val="tx1"/>
              </a:solidFill>
              <a:effectLst/>
              <a:uLnTx/>
              <a:uFillTx/>
              <a:latin typeface="+mj-lt"/>
              <a:ea typeface="Questrial"/>
              <a:cs typeface="Questrial"/>
              <a:sym typeface="Questrial"/>
            </a:endParaRPr>
          </a:p>
        </p:txBody>
      </p:sp>
      <p:pic>
        <p:nvPicPr>
          <p:cNvPr id="27" name="Picture 26">
            <a:extLst>
              <a:ext uri="{FF2B5EF4-FFF2-40B4-BE49-F238E27FC236}">
                <a16:creationId xmlns:a16="http://schemas.microsoft.com/office/drawing/2014/main" id="{BB0E4AA7-6605-6966-DAEC-A245422A3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78" y="323560"/>
            <a:ext cx="1134122" cy="14861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250">
        <p14:honeycomb/>
        <p:sndAc>
          <p:stSnd>
            <p:snd r:embed="rId3" name="chimes.wav"/>
          </p:stSnd>
        </p:sndAc>
      </p:transition>
    </mc:Choice>
    <mc:Fallback xmlns="">
      <p:transition spd="slow">
        <p:fade/>
        <p:sndAc>
          <p:stSnd>
            <p:snd r:embed="rId5"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oogle Shape;672;p38"/>
          <p:cNvGrpSpPr/>
          <p:nvPr/>
        </p:nvGrpSpPr>
        <p:grpSpPr>
          <a:xfrm>
            <a:off x="918337" y="1627737"/>
            <a:ext cx="3272663" cy="2391813"/>
            <a:chOff x="918375" y="1018100"/>
            <a:chExt cx="3118525" cy="3513707"/>
          </a:xfrm>
        </p:grpSpPr>
        <p:sp>
          <p:nvSpPr>
            <p:cNvPr id="44" name="Google Shape;673;p38"/>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4;p38"/>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5;p38"/>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6;p38"/>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024;p49"/>
          <p:cNvSpPr txBox="1">
            <a:spLocks/>
          </p:cNvSpPr>
          <p:nvPr/>
        </p:nvSpPr>
        <p:spPr>
          <a:xfrm flipH="1">
            <a:off x="1255549" y="2098073"/>
            <a:ext cx="2582971" cy="190790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1200"/>
              </a:spcAft>
              <a:buClr>
                <a:schemeClr val="dk2"/>
              </a:buClr>
              <a:buSzPts val="1600"/>
              <a:buFont typeface="Questrial"/>
              <a:buNone/>
              <a:tabLst/>
              <a:defRPr/>
            </a:pPr>
            <a:r>
              <a:rPr lang="id-ID" noProof="0" dirty="0">
                <a:solidFill>
                  <a:schemeClr val="accent2"/>
                </a:solidFill>
                <a:latin typeface="Questrial"/>
                <a:ea typeface="Questrial"/>
                <a:cs typeface="Questrial"/>
                <a:sym typeface="Questrial"/>
              </a:rPr>
              <a:t>UrLepi membuat Tampilan lebih menarik kepada User dibandingkan dengan servis laptop pada umumnya.</a:t>
            </a:r>
            <a:endParaRPr kumimoji="0" lang="sv-SE" b="0" i="0" u="none" strike="noStrike" kern="0" cap="none" spc="0" normalizeH="0" baseline="0" noProof="0" dirty="0">
              <a:ln>
                <a:noFill/>
              </a:ln>
              <a:solidFill>
                <a:schemeClr val="accent2"/>
              </a:solidFill>
              <a:effectLst/>
              <a:uLnTx/>
              <a:uFillTx/>
              <a:latin typeface="Questrial"/>
              <a:ea typeface="Questrial"/>
              <a:cs typeface="Questrial"/>
              <a:sym typeface="Questrial"/>
            </a:endParaRPr>
          </a:p>
          <a:p>
            <a:pPr marL="0" marR="0" lvl="0" indent="0" algn="ctr" defTabSz="914400" rtl="0" eaLnBrk="1" fontAlgn="auto" latinLnBrk="0" hangingPunct="1">
              <a:lnSpc>
                <a:spcPct val="115000"/>
              </a:lnSpc>
              <a:spcBef>
                <a:spcPts val="0"/>
              </a:spcBef>
              <a:spcAft>
                <a:spcPts val="1200"/>
              </a:spcAft>
              <a:buClr>
                <a:schemeClr val="dk2"/>
              </a:buClr>
              <a:buSzPts val="1600"/>
              <a:buFont typeface="Questrial"/>
              <a:buNone/>
              <a:tabLst/>
              <a:defRPr/>
            </a:pPr>
            <a:endParaRPr kumimoji="0" lang="sv-SE" b="0" i="0" u="none" strike="noStrike" kern="0" cap="none" spc="0" normalizeH="0" baseline="0" noProof="0" dirty="0">
              <a:ln>
                <a:noFill/>
              </a:ln>
              <a:solidFill>
                <a:schemeClr val="accent2"/>
              </a:solidFill>
              <a:effectLst/>
              <a:uLnTx/>
              <a:uFillTx/>
              <a:latin typeface="Questrial"/>
              <a:ea typeface="Questrial"/>
              <a:cs typeface="Questrial"/>
              <a:sym typeface="Questrial"/>
            </a:endParaRPr>
          </a:p>
        </p:txBody>
      </p:sp>
      <p:grpSp>
        <p:nvGrpSpPr>
          <p:cNvPr id="50" name="Google Shape;672;p38"/>
          <p:cNvGrpSpPr/>
          <p:nvPr/>
        </p:nvGrpSpPr>
        <p:grpSpPr>
          <a:xfrm>
            <a:off x="4804537" y="1657350"/>
            <a:ext cx="3272663" cy="2362200"/>
            <a:chOff x="918375" y="1018100"/>
            <a:chExt cx="3118525" cy="3513707"/>
          </a:xfrm>
        </p:grpSpPr>
        <p:sp>
          <p:nvSpPr>
            <p:cNvPr id="51" name="Google Shape;673;p38"/>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4;p38"/>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5;p38"/>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6;p38"/>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Rectangle 54"/>
          <p:cNvSpPr/>
          <p:nvPr/>
        </p:nvSpPr>
        <p:spPr>
          <a:xfrm>
            <a:off x="4954953" y="2336050"/>
            <a:ext cx="2971800" cy="738664"/>
          </a:xfrm>
          <a:prstGeom prst="rect">
            <a:avLst/>
          </a:prstGeom>
        </p:spPr>
        <p:txBody>
          <a:bodyPr wrap="square">
            <a:spAutoFit/>
          </a:bodyPr>
          <a:lstStyle/>
          <a:p>
            <a:pPr lvl="0" algn="ctr">
              <a:spcBef>
                <a:spcPts val="1200"/>
              </a:spcBef>
              <a:spcAft>
                <a:spcPts val="1200"/>
              </a:spcAft>
            </a:pPr>
            <a:r>
              <a:rPr lang="id-ID" dirty="0">
                <a:solidFill>
                  <a:schemeClr val="accent4"/>
                </a:solidFill>
              </a:rPr>
              <a:t>Kemudahan Dalam Proses Transaksi itu pada Aplikasi Web Service UrLepi.</a:t>
            </a:r>
            <a:endParaRPr lang="en-US" dirty="0">
              <a:solidFill>
                <a:schemeClr val="accent4"/>
              </a:solidFill>
            </a:endParaRPr>
          </a:p>
        </p:txBody>
      </p:sp>
      <p:sp>
        <p:nvSpPr>
          <p:cNvPr id="57" name="Google Shape;715;p40"/>
          <p:cNvSpPr txBox="1"/>
          <p:nvPr/>
        </p:nvSpPr>
        <p:spPr>
          <a:xfrm>
            <a:off x="1558706" y="549676"/>
            <a:ext cx="3797143" cy="618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ID" sz="2800" b="1" dirty="0">
                <a:solidFill>
                  <a:schemeClr val="accent4"/>
                </a:solidFill>
                <a:latin typeface="Maiandra GD" pitchFamily="34" charset="0"/>
                <a:ea typeface="Gaegu"/>
                <a:cs typeface="Gaegu"/>
                <a:sym typeface="Gaegu"/>
              </a:rPr>
              <a:t>Service Laptop(UrLepi)</a:t>
            </a:r>
            <a:endParaRPr sz="2800" b="1" dirty="0">
              <a:solidFill>
                <a:schemeClr val="accent4"/>
              </a:solidFill>
              <a:latin typeface="Maiandra GD" pitchFamily="34" charset="0"/>
              <a:ea typeface="Gaegu"/>
              <a:cs typeface="Gaegu"/>
              <a:sym typeface="Gaegu"/>
            </a:endParaRPr>
          </a:p>
        </p:txBody>
      </p:sp>
      <p:grpSp>
        <p:nvGrpSpPr>
          <p:cNvPr id="58" name="Google Shape;748;p40"/>
          <p:cNvGrpSpPr/>
          <p:nvPr/>
        </p:nvGrpSpPr>
        <p:grpSpPr>
          <a:xfrm>
            <a:off x="1102287" y="400625"/>
            <a:ext cx="462399" cy="515017"/>
            <a:chOff x="2936475" y="1467750"/>
            <a:chExt cx="1271375" cy="1416050"/>
          </a:xfrm>
        </p:grpSpPr>
        <p:sp>
          <p:nvSpPr>
            <p:cNvPr id="59" name="Google Shape;749;p40"/>
            <p:cNvSpPr/>
            <p:nvPr/>
          </p:nvSpPr>
          <p:spPr>
            <a:xfrm>
              <a:off x="2936475" y="1467750"/>
              <a:ext cx="1271375" cy="1416050"/>
            </a:xfrm>
            <a:custGeom>
              <a:avLst/>
              <a:gdLst/>
              <a:ahLst/>
              <a:cxnLst/>
              <a:rect l="l" t="t" r="r" b="b"/>
              <a:pathLst>
                <a:path w="50855" h="56642" extrusionOk="0">
                  <a:moveTo>
                    <a:pt x="29549" y="2368"/>
                  </a:moveTo>
                  <a:cubicBezTo>
                    <a:pt x="29724" y="2543"/>
                    <a:pt x="29812" y="2543"/>
                    <a:pt x="30075" y="2543"/>
                  </a:cubicBezTo>
                  <a:cubicBezTo>
                    <a:pt x="30425" y="2631"/>
                    <a:pt x="30689" y="2718"/>
                    <a:pt x="31039" y="2981"/>
                  </a:cubicBezTo>
                  <a:cubicBezTo>
                    <a:pt x="31565" y="3244"/>
                    <a:pt x="31916" y="3595"/>
                    <a:pt x="32354" y="4034"/>
                  </a:cubicBezTo>
                  <a:cubicBezTo>
                    <a:pt x="32705" y="4472"/>
                    <a:pt x="33056" y="4823"/>
                    <a:pt x="33319" y="5261"/>
                  </a:cubicBezTo>
                  <a:cubicBezTo>
                    <a:pt x="33494" y="5436"/>
                    <a:pt x="33582" y="5612"/>
                    <a:pt x="33582" y="5787"/>
                  </a:cubicBezTo>
                  <a:cubicBezTo>
                    <a:pt x="33231" y="5612"/>
                    <a:pt x="33056" y="5436"/>
                    <a:pt x="32705" y="5349"/>
                  </a:cubicBezTo>
                  <a:cubicBezTo>
                    <a:pt x="32442" y="5173"/>
                    <a:pt x="32267" y="4823"/>
                    <a:pt x="31916" y="4560"/>
                  </a:cubicBezTo>
                  <a:cubicBezTo>
                    <a:pt x="31741" y="4472"/>
                    <a:pt x="31565" y="4384"/>
                    <a:pt x="31390" y="4297"/>
                  </a:cubicBezTo>
                  <a:cubicBezTo>
                    <a:pt x="31127" y="4034"/>
                    <a:pt x="31039" y="3946"/>
                    <a:pt x="30864" y="3858"/>
                  </a:cubicBezTo>
                  <a:cubicBezTo>
                    <a:pt x="30513" y="3507"/>
                    <a:pt x="29987" y="3244"/>
                    <a:pt x="29549" y="3157"/>
                  </a:cubicBezTo>
                  <a:lnTo>
                    <a:pt x="28935" y="3157"/>
                  </a:lnTo>
                  <a:cubicBezTo>
                    <a:pt x="28497" y="3244"/>
                    <a:pt x="28058" y="3507"/>
                    <a:pt x="27620" y="3595"/>
                  </a:cubicBezTo>
                  <a:lnTo>
                    <a:pt x="27620" y="3420"/>
                  </a:lnTo>
                  <a:lnTo>
                    <a:pt x="27620" y="3244"/>
                  </a:lnTo>
                  <a:cubicBezTo>
                    <a:pt x="27620" y="3157"/>
                    <a:pt x="27795" y="3069"/>
                    <a:pt x="27883" y="2981"/>
                  </a:cubicBezTo>
                  <a:cubicBezTo>
                    <a:pt x="27970" y="2806"/>
                    <a:pt x="27970" y="2718"/>
                    <a:pt x="28058" y="2718"/>
                  </a:cubicBezTo>
                  <a:cubicBezTo>
                    <a:pt x="28321" y="2631"/>
                    <a:pt x="28409" y="2631"/>
                    <a:pt x="28672" y="2543"/>
                  </a:cubicBezTo>
                  <a:cubicBezTo>
                    <a:pt x="28935" y="2368"/>
                    <a:pt x="29198" y="2368"/>
                    <a:pt x="29549" y="2368"/>
                  </a:cubicBezTo>
                  <a:close/>
                  <a:moveTo>
                    <a:pt x="20430" y="4910"/>
                  </a:moveTo>
                  <a:cubicBezTo>
                    <a:pt x="20605" y="4910"/>
                    <a:pt x="20868" y="4998"/>
                    <a:pt x="21044" y="4998"/>
                  </a:cubicBezTo>
                  <a:cubicBezTo>
                    <a:pt x="21307" y="5173"/>
                    <a:pt x="21394" y="5173"/>
                    <a:pt x="21482" y="5261"/>
                  </a:cubicBezTo>
                  <a:cubicBezTo>
                    <a:pt x="21482" y="5349"/>
                    <a:pt x="21657" y="5349"/>
                    <a:pt x="21745" y="5436"/>
                  </a:cubicBezTo>
                  <a:cubicBezTo>
                    <a:pt x="21219" y="5612"/>
                    <a:pt x="20781" y="5787"/>
                    <a:pt x="20167" y="5875"/>
                  </a:cubicBezTo>
                  <a:cubicBezTo>
                    <a:pt x="19641" y="6138"/>
                    <a:pt x="19115" y="6226"/>
                    <a:pt x="18589" y="6489"/>
                  </a:cubicBezTo>
                  <a:cubicBezTo>
                    <a:pt x="18413" y="6489"/>
                    <a:pt x="18326" y="6576"/>
                    <a:pt x="18238" y="6576"/>
                  </a:cubicBezTo>
                  <a:cubicBezTo>
                    <a:pt x="18238" y="6489"/>
                    <a:pt x="18238" y="6226"/>
                    <a:pt x="18326" y="6138"/>
                  </a:cubicBezTo>
                  <a:lnTo>
                    <a:pt x="18326" y="6050"/>
                  </a:lnTo>
                  <a:lnTo>
                    <a:pt x="18589" y="5787"/>
                  </a:lnTo>
                  <a:cubicBezTo>
                    <a:pt x="18764" y="5612"/>
                    <a:pt x="19027" y="5349"/>
                    <a:pt x="19202" y="5261"/>
                  </a:cubicBezTo>
                  <a:cubicBezTo>
                    <a:pt x="19378" y="5173"/>
                    <a:pt x="19641" y="5173"/>
                    <a:pt x="19904" y="4998"/>
                  </a:cubicBezTo>
                  <a:cubicBezTo>
                    <a:pt x="19992" y="4910"/>
                    <a:pt x="20167" y="4910"/>
                    <a:pt x="20430" y="4910"/>
                  </a:cubicBezTo>
                  <a:close/>
                  <a:moveTo>
                    <a:pt x="29198" y="5787"/>
                  </a:moveTo>
                  <a:cubicBezTo>
                    <a:pt x="29373" y="5875"/>
                    <a:pt x="29724" y="6138"/>
                    <a:pt x="29987" y="6313"/>
                  </a:cubicBezTo>
                  <a:cubicBezTo>
                    <a:pt x="30250" y="6576"/>
                    <a:pt x="30513" y="6752"/>
                    <a:pt x="30864" y="7102"/>
                  </a:cubicBezTo>
                  <a:lnTo>
                    <a:pt x="31127" y="7453"/>
                  </a:lnTo>
                  <a:cubicBezTo>
                    <a:pt x="30425" y="7716"/>
                    <a:pt x="29549" y="7979"/>
                    <a:pt x="28760" y="8330"/>
                  </a:cubicBezTo>
                  <a:cubicBezTo>
                    <a:pt x="28233" y="8505"/>
                    <a:pt x="27620" y="8593"/>
                    <a:pt x="27094" y="8856"/>
                  </a:cubicBezTo>
                  <a:cubicBezTo>
                    <a:pt x="27006" y="8856"/>
                    <a:pt x="26918" y="8944"/>
                    <a:pt x="26743" y="8944"/>
                  </a:cubicBezTo>
                  <a:cubicBezTo>
                    <a:pt x="26743" y="8768"/>
                    <a:pt x="26655" y="8505"/>
                    <a:pt x="26480" y="8418"/>
                  </a:cubicBezTo>
                  <a:cubicBezTo>
                    <a:pt x="26217" y="7979"/>
                    <a:pt x="26041" y="7453"/>
                    <a:pt x="25778" y="7015"/>
                  </a:cubicBezTo>
                  <a:cubicBezTo>
                    <a:pt x="25866" y="7015"/>
                    <a:pt x="26041" y="6927"/>
                    <a:pt x="26129" y="6927"/>
                  </a:cubicBezTo>
                  <a:cubicBezTo>
                    <a:pt x="26568" y="6752"/>
                    <a:pt x="26918" y="6576"/>
                    <a:pt x="27357" y="6489"/>
                  </a:cubicBezTo>
                  <a:cubicBezTo>
                    <a:pt x="27795" y="6313"/>
                    <a:pt x="28233" y="6138"/>
                    <a:pt x="28672" y="6050"/>
                  </a:cubicBezTo>
                  <a:cubicBezTo>
                    <a:pt x="28847" y="5875"/>
                    <a:pt x="28935" y="5875"/>
                    <a:pt x="29198" y="5787"/>
                  </a:cubicBezTo>
                  <a:close/>
                  <a:moveTo>
                    <a:pt x="10960" y="7716"/>
                  </a:moveTo>
                  <a:cubicBezTo>
                    <a:pt x="11399" y="7716"/>
                    <a:pt x="11750" y="7716"/>
                    <a:pt x="12100" y="7891"/>
                  </a:cubicBezTo>
                  <a:cubicBezTo>
                    <a:pt x="12539" y="7979"/>
                    <a:pt x="12977" y="8154"/>
                    <a:pt x="13415" y="8418"/>
                  </a:cubicBezTo>
                  <a:cubicBezTo>
                    <a:pt x="12889" y="8505"/>
                    <a:pt x="12451" y="8768"/>
                    <a:pt x="11837" y="8944"/>
                  </a:cubicBezTo>
                  <a:cubicBezTo>
                    <a:pt x="11311" y="9207"/>
                    <a:pt x="10610" y="9470"/>
                    <a:pt x="9996" y="9733"/>
                  </a:cubicBezTo>
                  <a:cubicBezTo>
                    <a:pt x="9908" y="9820"/>
                    <a:pt x="9645" y="9820"/>
                    <a:pt x="9470" y="9908"/>
                  </a:cubicBezTo>
                  <a:cubicBezTo>
                    <a:pt x="9470" y="9820"/>
                    <a:pt x="9382" y="9733"/>
                    <a:pt x="9207" y="9733"/>
                  </a:cubicBezTo>
                  <a:cubicBezTo>
                    <a:pt x="9119" y="9645"/>
                    <a:pt x="9119" y="9382"/>
                    <a:pt x="9119" y="9294"/>
                  </a:cubicBezTo>
                  <a:lnTo>
                    <a:pt x="9119" y="9031"/>
                  </a:lnTo>
                  <a:cubicBezTo>
                    <a:pt x="9119" y="8944"/>
                    <a:pt x="9207" y="8856"/>
                    <a:pt x="9207" y="8768"/>
                  </a:cubicBezTo>
                  <a:cubicBezTo>
                    <a:pt x="9382" y="8505"/>
                    <a:pt x="9470" y="8418"/>
                    <a:pt x="9645" y="8154"/>
                  </a:cubicBezTo>
                  <a:cubicBezTo>
                    <a:pt x="9821" y="8067"/>
                    <a:pt x="9908" y="8067"/>
                    <a:pt x="9996" y="7979"/>
                  </a:cubicBezTo>
                  <a:cubicBezTo>
                    <a:pt x="10084" y="7891"/>
                    <a:pt x="10084" y="7891"/>
                    <a:pt x="10259" y="7891"/>
                  </a:cubicBezTo>
                  <a:cubicBezTo>
                    <a:pt x="10522" y="7716"/>
                    <a:pt x="10785" y="7716"/>
                    <a:pt x="10960" y="7716"/>
                  </a:cubicBezTo>
                  <a:close/>
                  <a:moveTo>
                    <a:pt x="23236" y="7541"/>
                  </a:moveTo>
                  <a:cubicBezTo>
                    <a:pt x="23586" y="8330"/>
                    <a:pt x="23937" y="8944"/>
                    <a:pt x="24288" y="9733"/>
                  </a:cubicBezTo>
                  <a:cubicBezTo>
                    <a:pt x="23586" y="10083"/>
                    <a:pt x="22797" y="10259"/>
                    <a:pt x="22096" y="10610"/>
                  </a:cubicBezTo>
                  <a:cubicBezTo>
                    <a:pt x="21394" y="10960"/>
                    <a:pt x="20605" y="11311"/>
                    <a:pt x="19904" y="11486"/>
                  </a:cubicBezTo>
                  <a:cubicBezTo>
                    <a:pt x="19728" y="10960"/>
                    <a:pt x="19641" y="10434"/>
                    <a:pt x="19290" y="9820"/>
                  </a:cubicBezTo>
                  <a:cubicBezTo>
                    <a:pt x="19202" y="9645"/>
                    <a:pt x="19115" y="9294"/>
                    <a:pt x="18852" y="9119"/>
                  </a:cubicBezTo>
                  <a:lnTo>
                    <a:pt x="19553" y="8768"/>
                  </a:lnTo>
                  <a:cubicBezTo>
                    <a:pt x="20430" y="8418"/>
                    <a:pt x="21394" y="8242"/>
                    <a:pt x="22271" y="7891"/>
                  </a:cubicBezTo>
                  <a:lnTo>
                    <a:pt x="23236" y="7541"/>
                  </a:lnTo>
                  <a:close/>
                  <a:moveTo>
                    <a:pt x="16397" y="10171"/>
                  </a:moveTo>
                  <a:cubicBezTo>
                    <a:pt x="16572" y="10346"/>
                    <a:pt x="16835" y="10610"/>
                    <a:pt x="16923" y="10785"/>
                  </a:cubicBezTo>
                  <a:cubicBezTo>
                    <a:pt x="17010" y="11048"/>
                    <a:pt x="17098" y="11311"/>
                    <a:pt x="17273" y="11574"/>
                  </a:cubicBezTo>
                  <a:cubicBezTo>
                    <a:pt x="17273" y="11837"/>
                    <a:pt x="17361" y="12100"/>
                    <a:pt x="17361" y="12363"/>
                  </a:cubicBezTo>
                  <a:lnTo>
                    <a:pt x="16397" y="12714"/>
                  </a:lnTo>
                  <a:cubicBezTo>
                    <a:pt x="15520" y="12977"/>
                    <a:pt x="14468" y="13328"/>
                    <a:pt x="13591" y="13678"/>
                  </a:cubicBezTo>
                  <a:lnTo>
                    <a:pt x="10347" y="14994"/>
                  </a:lnTo>
                  <a:lnTo>
                    <a:pt x="10259" y="14994"/>
                  </a:lnTo>
                  <a:cubicBezTo>
                    <a:pt x="10084" y="14994"/>
                    <a:pt x="9908" y="14994"/>
                    <a:pt x="9821" y="15081"/>
                  </a:cubicBezTo>
                  <a:cubicBezTo>
                    <a:pt x="9558" y="14994"/>
                    <a:pt x="9470" y="14906"/>
                    <a:pt x="9207" y="14818"/>
                  </a:cubicBezTo>
                  <a:cubicBezTo>
                    <a:pt x="8944" y="14643"/>
                    <a:pt x="8681" y="14467"/>
                    <a:pt x="8242" y="14292"/>
                  </a:cubicBezTo>
                  <a:cubicBezTo>
                    <a:pt x="8067" y="14117"/>
                    <a:pt x="7716" y="14029"/>
                    <a:pt x="7453" y="13766"/>
                  </a:cubicBezTo>
                  <a:lnTo>
                    <a:pt x="7366" y="13678"/>
                  </a:lnTo>
                  <a:cubicBezTo>
                    <a:pt x="8067" y="13415"/>
                    <a:pt x="8593" y="13240"/>
                    <a:pt x="9119" y="12977"/>
                  </a:cubicBezTo>
                  <a:cubicBezTo>
                    <a:pt x="10347" y="12451"/>
                    <a:pt x="11662" y="12012"/>
                    <a:pt x="12889" y="11486"/>
                  </a:cubicBezTo>
                  <a:cubicBezTo>
                    <a:pt x="13415" y="11223"/>
                    <a:pt x="14029" y="11048"/>
                    <a:pt x="14643" y="10785"/>
                  </a:cubicBezTo>
                  <a:cubicBezTo>
                    <a:pt x="15257" y="10610"/>
                    <a:pt x="15783" y="10346"/>
                    <a:pt x="16397" y="10171"/>
                  </a:cubicBezTo>
                  <a:close/>
                  <a:moveTo>
                    <a:pt x="33670" y="9207"/>
                  </a:moveTo>
                  <a:cubicBezTo>
                    <a:pt x="33670" y="9382"/>
                    <a:pt x="33757" y="9645"/>
                    <a:pt x="33933" y="9820"/>
                  </a:cubicBezTo>
                  <a:cubicBezTo>
                    <a:pt x="33757" y="9820"/>
                    <a:pt x="33757" y="9908"/>
                    <a:pt x="33757" y="10083"/>
                  </a:cubicBezTo>
                  <a:cubicBezTo>
                    <a:pt x="33670" y="10259"/>
                    <a:pt x="33670" y="10346"/>
                    <a:pt x="33582" y="10610"/>
                  </a:cubicBezTo>
                  <a:cubicBezTo>
                    <a:pt x="33319" y="10960"/>
                    <a:pt x="33056" y="11223"/>
                    <a:pt x="32793" y="11486"/>
                  </a:cubicBezTo>
                  <a:cubicBezTo>
                    <a:pt x="32442" y="11749"/>
                    <a:pt x="32267" y="11925"/>
                    <a:pt x="31916" y="12100"/>
                  </a:cubicBezTo>
                  <a:cubicBezTo>
                    <a:pt x="31741" y="12275"/>
                    <a:pt x="31565" y="12275"/>
                    <a:pt x="31390" y="12363"/>
                  </a:cubicBezTo>
                  <a:cubicBezTo>
                    <a:pt x="31127" y="12451"/>
                    <a:pt x="30952" y="12451"/>
                    <a:pt x="30689" y="12626"/>
                  </a:cubicBezTo>
                  <a:cubicBezTo>
                    <a:pt x="29987" y="12889"/>
                    <a:pt x="29724" y="13678"/>
                    <a:pt x="29987" y="14380"/>
                  </a:cubicBezTo>
                  <a:cubicBezTo>
                    <a:pt x="30181" y="14833"/>
                    <a:pt x="30663" y="15095"/>
                    <a:pt x="31184" y="15095"/>
                  </a:cubicBezTo>
                  <a:cubicBezTo>
                    <a:pt x="31368" y="15095"/>
                    <a:pt x="31557" y="15062"/>
                    <a:pt x="31741" y="14994"/>
                  </a:cubicBezTo>
                  <a:cubicBezTo>
                    <a:pt x="32179" y="14906"/>
                    <a:pt x="32617" y="14818"/>
                    <a:pt x="33056" y="14555"/>
                  </a:cubicBezTo>
                  <a:cubicBezTo>
                    <a:pt x="33582" y="14380"/>
                    <a:pt x="34020" y="14029"/>
                    <a:pt x="34371" y="13678"/>
                  </a:cubicBezTo>
                  <a:cubicBezTo>
                    <a:pt x="34634" y="13503"/>
                    <a:pt x="34897" y="13152"/>
                    <a:pt x="35073" y="12889"/>
                  </a:cubicBezTo>
                  <a:lnTo>
                    <a:pt x="35073" y="13065"/>
                  </a:lnTo>
                  <a:cubicBezTo>
                    <a:pt x="35248" y="13503"/>
                    <a:pt x="35423" y="13766"/>
                    <a:pt x="35686" y="14117"/>
                  </a:cubicBezTo>
                  <a:cubicBezTo>
                    <a:pt x="35949" y="14643"/>
                    <a:pt x="36388" y="15257"/>
                    <a:pt x="36738" y="15783"/>
                  </a:cubicBezTo>
                  <a:cubicBezTo>
                    <a:pt x="37528" y="16835"/>
                    <a:pt x="38141" y="17975"/>
                    <a:pt x="39018" y="19027"/>
                  </a:cubicBezTo>
                  <a:cubicBezTo>
                    <a:pt x="39895" y="20167"/>
                    <a:pt x="40772" y="21219"/>
                    <a:pt x="41824" y="22359"/>
                  </a:cubicBezTo>
                  <a:lnTo>
                    <a:pt x="42701" y="23235"/>
                  </a:lnTo>
                  <a:lnTo>
                    <a:pt x="43665" y="24200"/>
                  </a:lnTo>
                  <a:cubicBezTo>
                    <a:pt x="44191" y="24726"/>
                    <a:pt x="44893" y="25164"/>
                    <a:pt x="45419" y="25603"/>
                  </a:cubicBezTo>
                  <a:cubicBezTo>
                    <a:pt x="46296" y="26304"/>
                    <a:pt x="47260" y="26918"/>
                    <a:pt x="48225" y="27619"/>
                  </a:cubicBezTo>
                  <a:lnTo>
                    <a:pt x="47611" y="28584"/>
                  </a:lnTo>
                  <a:cubicBezTo>
                    <a:pt x="47172" y="29110"/>
                    <a:pt x="46734" y="29548"/>
                    <a:pt x="46296" y="29987"/>
                  </a:cubicBezTo>
                  <a:lnTo>
                    <a:pt x="45594" y="30688"/>
                  </a:lnTo>
                  <a:lnTo>
                    <a:pt x="45156" y="31127"/>
                  </a:lnTo>
                  <a:cubicBezTo>
                    <a:pt x="44717" y="31565"/>
                    <a:pt x="44279" y="31916"/>
                    <a:pt x="43841" y="32179"/>
                  </a:cubicBezTo>
                  <a:cubicBezTo>
                    <a:pt x="43402" y="32530"/>
                    <a:pt x="42876" y="32880"/>
                    <a:pt x="42438" y="33143"/>
                  </a:cubicBezTo>
                  <a:cubicBezTo>
                    <a:pt x="41386" y="33845"/>
                    <a:pt x="40333" y="34634"/>
                    <a:pt x="39369" y="35335"/>
                  </a:cubicBezTo>
                  <a:cubicBezTo>
                    <a:pt x="38843" y="35774"/>
                    <a:pt x="38317" y="36124"/>
                    <a:pt x="37703" y="36475"/>
                  </a:cubicBezTo>
                  <a:lnTo>
                    <a:pt x="36125" y="37440"/>
                  </a:lnTo>
                  <a:cubicBezTo>
                    <a:pt x="35511" y="37878"/>
                    <a:pt x="34985" y="38229"/>
                    <a:pt x="34459" y="38580"/>
                  </a:cubicBezTo>
                  <a:cubicBezTo>
                    <a:pt x="33933" y="39018"/>
                    <a:pt x="33319" y="39281"/>
                    <a:pt x="32793" y="39632"/>
                  </a:cubicBezTo>
                  <a:cubicBezTo>
                    <a:pt x="32705" y="39719"/>
                    <a:pt x="32442" y="39719"/>
                    <a:pt x="32354" y="39895"/>
                  </a:cubicBezTo>
                  <a:cubicBezTo>
                    <a:pt x="31478" y="40421"/>
                    <a:pt x="30513" y="40772"/>
                    <a:pt x="29549" y="41210"/>
                  </a:cubicBezTo>
                  <a:cubicBezTo>
                    <a:pt x="28847" y="41385"/>
                    <a:pt x="28058" y="41736"/>
                    <a:pt x="27357" y="41999"/>
                  </a:cubicBezTo>
                  <a:cubicBezTo>
                    <a:pt x="26965" y="41764"/>
                    <a:pt x="26643" y="41459"/>
                    <a:pt x="26267" y="41459"/>
                  </a:cubicBezTo>
                  <a:cubicBezTo>
                    <a:pt x="26222" y="41459"/>
                    <a:pt x="26176" y="41464"/>
                    <a:pt x="26129" y="41473"/>
                  </a:cubicBezTo>
                  <a:cubicBezTo>
                    <a:pt x="25691" y="41210"/>
                    <a:pt x="25252" y="40772"/>
                    <a:pt x="24814" y="40421"/>
                  </a:cubicBezTo>
                  <a:cubicBezTo>
                    <a:pt x="24376" y="40070"/>
                    <a:pt x="24025" y="39632"/>
                    <a:pt x="23586" y="39281"/>
                  </a:cubicBezTo>
                  <a:cubicBezTo>
                    <a:pt x="23148" y="38930"/>
                    <a:pt x="22710" y="38580"/>
                    <a:pt x="22271" y="38141"/>
                  </a:cubicBezTo>
                  <a:cubicBezTo>
                    <a:pt x="21745" y="37527"/>
                    <a:pt x="21307" y="37001"/>
                    <a:pt x="20781" y="36475"/>
                  </a:cubicBezTo>
                  <a:cubicBezTo>
                    <a:pt x="20342" y="35949"/>
                    <a:pt x="19904" y="35335"/>
                    <a:pt x="19465" y="34722"/>
                  </a:cubicBezTo>
                  <a:cubicBezTo>
                    <a:pt x="18589" y="33406"/>
                    <a:pt x="17712" y="32091"/>
                    <a:pt x="16923" y="30688"/>
                  </a:cubicBezTo>
                  <a:cubicBezTo>
                    <a:pt x="16484" y="29812"/>
                    <a:pt x="16046" y="28759"/>
                    <a:pt x="15608" y="27883"/>
                  </a:cubicBezTo>
                  <a:cubicBezTo>
                    <a:pt x="15344" y="27444"/>
                    <a:pt x="15169" y="26918"/>
                    <a:pt x="14906" y="26480"/>
                  </a:cubicBezTo>
                  <a:lnTo>
                    <a:pt x="14292" y="24814"/>
                  </a:lnTo>
                  <a:cubicBezTo>
                    <a:pt x="13503" y="22885"/>
                    <a:pt x="12977" y="20780"/>
                    <a:pt x="12451" y="18851"/>
                  </a:cubicBezTo>
                  <a:cubicBezTo>
                    <a:pt x="12276" y="18238"/>
                    <a:pt x="12188" y="17799"/>
                    <a:pt x="12100" y="17361"/>
                  </a:cubicBezTo>
                  <a:cubicBezTo>
                    <a:pt x="13152" y="16923"/>
                    <a:pt x="14292" y="16484"/>
                    <a:pt x="15520" y="16046"/>
                  </a:cubicBezTo>
                  <a:cubicBezTo>
                    <a:pt x="16046" y="15870"/>
                    <a:pt x="16660" y="15607"/>
                    <a:pt x="17361" y="15432"/>
                  </a:cubicBezTo>
                  <a:lnTo>
                    <a:pt x="17361" y="15432"/>
                  </a:lnTo>
                  <a:cubicBezTo>
                    <a:pt x="17273" y="15783"/>
                    <a:pt x="17273" y="16046"/>
                    <a:pt x="17098" y="16396"/>
                  </a:cubicBezTo>
                  <a:cubicBezTo>
                    <a:pt x="17010" y="16659"/>
                    <a:pt x="16923" y="16923"/>
                    <a:pt x="16835" y="17186"/>
                  </a:cubicBezTo>
                  <a:cubicBezTo>
                    <a:pt x="16660" y="17273"/>
                    <a:pt x="16660" y="17361"/>
                    <a:pt x="16572" y="17536"/>
                  </a:cubicBezTo>
                  <a:cubicBezTo>
                    <a:pt x="16484" y="17536"/>
                    <a:pt x="16397" y="17624"/>
                    <a:pt x="16221" y="17624"/>
                  </a:cubicBezTo>
                  <a:lnTo>
                    <a:pt x="15958" y="17624"/>
                  </a:lnTo>
                  <a:cubicBezTo>
                    <a:pt x="15608" y="17624"/>
                    <a:pt x="15344" y="17536"/>
                    <a:pt x="15169" y="17536"/>
                  </a:cubicBezTo>
                  <a:lnTo>
                    <a:pt x="15081" y="17536"/>
                  </a:lnTo>
                  <a:cubicBezTo>
                    <a:pt x="14818" y="17536"/>
                    <a:pt x="14643" y="17536"/>
                    <a:pt x="14380" y="17624"/>
                  </a:cubicBezTo>
                  <a:cubicBezTo>
                    <a:pt x="14205" y="17712"/>
                    <a:pt x="13854" y="17975"/>
                    <a:pt x="13766" y="18238"/>
                  </a:cubicBezTo>
                  <a:cubicBezTo>
                    <a:pt x="13591" y="18588"/>
                    <a:pt x="13591" y="18939"/>
                    <a:pt x="13766" y="19290"/>
                  </a:cubicBezTo>
                  <a:cubicBezTo>
                    <a:pt x="13854" y="19465"/>
                    <a:pt x="14029" y="19816"/>
                    <a:pt x="14380" y="19904"/>
                  </a:cubicBezTo>
                  <a:cubicBezTo>
                    <a:pt x="15081" y="20167"/>
                    <a:pt x="15608" y="20167"/>
                    <a:pt x="16221" y="20167"/>
                  </a:cubicBezTo>
                  <a:cubicBezTo>
                    <a:pt x="16484" y="20167"/>
                    <a:pt x="16835" y="19991"/>
                    <a:pt x="17098" y="19904"/>
                  </a:cubicBezTo>
                  <a:cubicBezTo>
                    <a:pt x="17449" y="19816"/>
                    <a:pt x="17887" y="19553"/>
                    <a:pt x="18150" y="19378"/>
                  </a:cubicBezTo>
                  <a:cubicBezTo>
                    <a:pt x="19115" y="18501"/>
                    <a:pt x="19553" y="17098"/>
                    <a:pt x="19728" y="15783"/>
                  </a:cubicBezTo>
                  <a:cubicBezTo>
                    <a:pt x="19728" y="15169"/>
                    <a:pt x="19904" y="14730"/>
                    <a:pt x="19904" y="14204"/>
                  </a:cubicBezTo>
                  <a:cubicBezTo>
                    <a:pt x="20868" y="13941"/>
                    <a:pt x="21833" y="13591"/>
                    <a:pt x="22710" y="13240"/>
                  </a:cubicBezTo>
                  <a:cubicBezTo>
                    <a:pt x="23411" y="12889"/>
                    <a:pt x="24025" y="12714"/>
                    <a:pt x="24726" y="12451"/>
                  </a:cubicBezTo>
                  <a:lnTo>
                    <a:pt x="24726" y="12977"/>
                  </a:lnTo>
                  <a:cubicBezTo>
                    <a:pt x="24551" y="13328"/>
                    <a:pt x="24551" y="13766"/>
                    <a:pt x="24463" y="14117"/>
                  </a:cubicBezTo>
                  <a:cubicBezTo>
                    <a:pt x="24376" y="14467"/>
                    <a:pt x="24288" y="14906"/>
                    <a:pt x="24025" y="15169"/>
                  </a:cubicBezTo>
                  <a:cubicBezTo>
                    <a:pt x="24025" y="15344"/>
                    <a:pt x="23937" y="15344"/>
                    <a:pt x="23937" y="15432"/>
                  </a:cubicBezTo>
                  <a:cubicBezTo>
                    <a:pt x="23849" y="15520"/>
                    <a:pt x="23586" y="15607"/>
                    <a:pt x="23499" y="15783"/>
                  </a:cubicBezTo>
                  <a:cubicBezTo>
                    <a:pt x="23411" y="15783"/>
                    <a:pt x="23236" y="15870"/>
                    <a:pt x="23148" y="15870"/>
                  </a:cubicBezTo>
                  <a:lnTo>
                    <a:pt x="22973" y="15870"/>
                  </a:lnTo>
                  <a:cubicBezTo>
                    <a:pt x="22622" y="15870"/>
                    <a:pt x="22271" y="15958"/>
                    <a:pt x="22096" y="16309"/>
                  </a:cubicBezTo>
                  <a:cubicBezTo>
                    <a:pt x="21833" y="16659"/>
                    <a:pt x="21833" y="17010"/>
                    <a:pt x="21833" y="17273"/>
                  </a:cubicBezTo>
                  <a:cubicBezTo>
                    <a:pt x="21833" y="17923"/>
                    <a:pt x="22510" y="18423"/>
                    <a:pt x="23098" y="18423"/>
                  </a:cubicBezTo>
                  <a:cubicBezTo>
                    <a:pt x="23145" y="18423"/>
                    <a:pt x="23191" y="18420"/>
                    <a:pt x="23236" y="18413"/>
                  </a:cubicBezTo>
                  <a:cubicBezTo>
                    <a:pt x="23586" y="18413"/>
                    <a:pt x="23937" y="18238"/>
                    <a:pt x="24288" y="18150"/>
                  </a:cubicBezTo>
                  <a:cubicBezTo>
                    <a:pt x="24551" y="18062"/>
                    <a:pt x="24814" y="17975"/>
                    <a:pt x="25165" y="17712"/>
                  </a:cubicBezTo>
                  <a:cubicBezTo>
                    <a:pt x="25340" y="17624"/>
                    <a:pt x="25603" y="17361"/>
                    <a:pt x="25691" y="17273"/>
                  </a:cubicBezTo>
                  <a:lnTo>
                    <a:pt x="26129" y="16835"/>
                  </a:lnTo>
                  <a:cubicBezTo>
                    <a:pt x="26217" y="16747"/>
                    <a:pt x="26305" y="16572"/>
                    <a:pt x="26480" y="16309"/>
                  </a:cubicBezTo>
                  <a:cubicBezTo>
                    <a:pt x="26743" y="15607"/>
                    <a:pt x="27006" y="14906"/>
                    <a:pt x="27094" y="14204"/>
                  </a:cubicBezTo>
                  <a:cubicBezTo>
                    <a:pt x="27357" y="13415"/>
                    <a:pt x="27357" y="12802"/>
                    <a:pt x="27357" y="12012"/>
                  </a:cubicBezTo>
                  <a:lnTo>
                    <a:pt x="27357" y="11486"/>
                  </a:lnTo>
                  <a:cubicBezTo>
                    <a:pt x="27795" y="11399"/>
                    <a:pt x="28233" y="11136"/>
                    <a:pt x="28672" y="11048"/>
                  </a:cubicBezTo>
                  <a:cubicBezTo>
                    <a:pt x="29373" y="10785"/>
                    <a:pt x="30250" y="10610"/>
                    <a:pt x="31039" y="10259"/>
                  </a:cubicBezTo>
                  <a:cubicBezTo>
                    <a:pt x="31741" y="10083"/>
                    <a:pt x="32354" y="9733"/>
                    <a:pt x="33056" y="9470"/>
                  </a:cubicBezTo>
                  <a:lnTo>
                    <a:pt x="33670" y="9207"/>
                  </a:lnTo>
                  <a:close/>
                  <a:moveTo>
                    <a:pt x="5875" y="15695"/>
                  </a:moveTo>
                  <a:cubicBezTo>
                    <a:pt x="6138" y="15870"/>
                    <a:pt x="6576" y="16221"/>
                    <a:pt x="6839" y="16484"/>
                  </a:cubicBezTo>
                  <a:cubicBezTo>
                    <a:pt x="7366" y="16835"/>
                    <a:pt x="7804" y="17186"/>
                    <a:pt x="8330" y="17536"/>
                  </a:cubicBezTo>
                  <a:cubicBezTo>
                    <a:pt x="8418" y="17536"/>
                    <a:pt x="8418" y="17624"/>
                    <a:pt x="8593" y="17624"/>
                  </a:cubicBezTo>
                  <a:cubicBezTo>
                    <a:pt x="8418" y="18939"/>
                    <a:pt x="8242" y="20342"/>
                    <a:pt x="8155" y="21657"/>
                  </a:cubicBezTo>
                  <a:cubicBezTo>
                    <a:pt x="7979" y="23060"/>
                    <a:pt x="7804" y="24551"/>
                    <a:pt x="7804" y="25954"/>
                  </a:cubicBezTo>
                  <a:cubicBezTo>
                    <a:pt x="7804" y="26567"/>
                    <a:pt x="7716" y="27356"/>
                    <a:pt x="7716" y="28058"/>
                  </a:cubicBezTo>
                  <a:cubicBezTo>
                    <a:pt x="7716" y="28672"/>
                    <a:pt x="7629" y="29373"/>
                    <a:pt x="7629" y="29987"/>
                  </a:cubicBezTo>
                  <a:cubicBezTo>
                    <a:pt x="7629" y="31302"/>
                    <a:pt x="7453" y="32617"/>
                    <a:pt x="7366" y="33932"/>
                  </a:cubicBezTo>
                  <a:cubicBezTo>
                    <a:pt x="7103" y="35335"/>
                    <a:pt x="7015" y="36651"/>
                    <a:pt x="6927" y="38141"/>
                  </a:cubicBezTo>
                  <a:cubicBezTo>
                    <a:pt x="6839" y="39544"/>
                    <a:pt x="6664" y="40859"/>
                    <a:pt x="6576" y="42174"/>
                  </a:cubicBezTo>
                  <a:cubicBezTo>
                    <a:pt x="6489" y="42876"/>
                    <a:pt x="6489" y="43577"/>
                    <a:pt x="6401" y="44279"/>
                  </a:cubicBezTo>
                  <a:cubicBezTo>
                    <a:pt x="6226" y="44893"/>
                    <a:pt x="6138" y="45594"/>
                    <a:pt x="6138" y="46208"/>
                  </a:cubicBezTo>
                  <a:cubicBezTo>
                    <a:pt x="6050" y="47523"/>
                    <a:pt x="6050" y="48750"/>
                    <a:pt x="5963" y="50066"/>
                  </a:cubicBezTo>
                  <a:cubicBezTo>
                    <a:pt x="5963" y="50855"/>
                    <a:pt x="5787" y="51556"/>
                    <a:pt x="5787" y="52345"/>
                  </a:cubicBezTo>
                  <a:lnTo>
                    <a:pt x="5787" y="52784"/>
                  </a:lnTo>
                  <a:cubicBezTo>
                    <a:pt x="5700" y="52696"/>
                    <a:pt x="5524" y="52608"/>
                    <a:pt x="5349" y="52433"/>
                  </a:cubicBezTo>
                  <a:cubicBezTo>
                    <a:pt x="5086" y="52258"/>
                    <a:pt x="4647" y="52082"/>
                    <a:pt x="4297" y="51819"/>
                  </a:cubicBezTo>
                  <a:cubicBezTo>
                    <a:pt x="4034" y="51732"/>
                    <a:pt x="3771" y="51469"/>
                    <a:pt x="3508" y="51293"/>
                  </a:cubicBezTo>
                  <a:cubicBezTo>
                    <a:pt x="3157" y="51030"/>
                    <a:pt x="2982" y="50942"/>
                    <a:pt x="2631" y="50767"/>
                  </a:cubicBezTo>
                  <a:cubicBezTo>
                    <a:pt x="2631" y="49890"/>
                    <a:pt x="2631" y="49101"/>
                    <a:pt x="2719" y="48312"/>
                  </a:cubicBezTo>
                  <a:lnTo>
                    <a:pt x="2719" y="45243"/>
                  </a:lnTo>
                  <a:cubicBezTo>
                    <a:pt x="2719" y="43928"/>
                    <a:pt x="2894" y="42613"/>
                    <a:pt x="2982" y="41298"/>
                  </a:cubicBezTo>
                  <a:cubicBezTo>
                    <a:pt x="3069" y="39982"/>
                    <a:pt x="3069" y="38580"/>
                    <a:pt x="3157" y="37264"/>
                  </a:cubicBezTo>
                  <a:lnTo>
                    <a:pt x="3508" y="33319"/>
                  </a:lnTo>
                  <a:cubicBezTo>
                    <a:pt x="3771" y="31916"/>
                    <a:pt x="3858" y="30601"/>
                    <a:pt x="3946" y="29285"/>
                  </a:cubicBezTo>
                  <a:cubicBezTo>
                    <a:pt x="4034" y="27970"/>
                    <a:pt x="4297" y="26743"/>
                    <a:pt x="4384" y="25427"/>
                  </a:cubicBezTo>
                  <a:cubicBezTo>
                    <a:pt x="4647" y="24112"/>
                    <a:pt x="4647" y="22797"/>
                    <a:pt x="4823" y="21482"/>
                  </a:cubicBezTo>
                  <a:cubicBezTo>
                    <a:pt x="5086" y="20254"/>
                    <a:pt x="5174" y="19027"/>
                    <a:pt x="5437" y="17887"/>
                  </a:cubicBezTo>
                  <a:cubicBezTo>
                    <a:pt x="5612" y="17186"/>
                    <a:pt x="5700" y="16396"/>
                    <a:pt x="5875" y="15695"/>
                  </a:cubicBezTo>
                  <a:close/>
                  <a:moveTo>
                    <a:pt x="10785" y="22096"/>
                  </a:moveTo>
                  <a:cubicBezTo>
                    <a:pt x="11136" y="23148"/>
                    <a:pt x="11399" y="24025"/>
                    <a:pt x="11750" y="24989"/>
                  </a:cubicBezTo>
                  <a:cubicBezTo>
                    <a:pt x="12013" y="25603"/>
                    <a:pt x="12276" y="26304"/>
                    <a:pt x="12539" y="26918"/>
                  </a:cubicBezTo>
                  <a:cubicBezTo>
                    <a:pt x="12889" y="27532"/>
                    <a:pt x="13152" y="28146"/>
                    <a:pt x="13415" y="28672"/>
                  </a:cubicBezTo>
                  <a:cubicBezTo>
                    <a:pt x="13591" y="29373"/>
                    <a:pt x="13942" y="29987"/>
                    <a:pt x="14292" y="30688"/>
                  </a:cubicBezTo>
                  <a:cubicBezTo>
                    <a:pt x="14643" y="31477"/>
                    <a:pt x="14994" y="32091"/>
                    <a:pt x="15520" y="32793"/>
                  </a:cubicBezTo>
                  <a:lnTo>
                    <a:pt x="16484" y="34371"/>
                  </a:lnTo>
                  <a:cubicBezTo>
                    <a:pt x="16835" y="34985"/>
                    <a:pt x="17273" y="35511"/>
                    <a:pt x="17536" y="36037"/>
                  </a:cubicBezTo>
                  <a:cubicBezTo>
                    <a:pt x="17887" y="36563"/>
                    <a:pt x="18238" y="37177"/>
                    <a:pt x="18676" y="37615"/>
                  </a:cubicBezTo>
                  <a:cubicBezTo>
                    <a:pt x="19027" y="38053"/>
                    <a:pt x="19553" y="38580"/>
                    <a:pt x="19992" y="39018"/>
                  </a:cubicBezTo>
                  <a:cubicBezTo>
                    <a:pt x="20430" y="39544"/>
                    <a:pt x="20956" y="40070"/>
                    <a:pt x="21482" y="40508"/>
                  </a:cubicBezTo>
                  <a:cubicBezTo>
                    <a:pt x="21920" y="40859"/>
                    <a:pt x="22359" y="41298"/>
                    <a:pt x="22797" y="41736"/>
                  </a:cubicBezTo>
                  <a:cubicBezTo>
                    <a:pt x="23586" y="42613"/>
                    <a:pt x="24551" y="43314"/>
                    <a:pt x="25603" y="43928"/>
                  </a:cubicBezTo>
                  <a:cubicBezTo>
                    <a:pt x="25691" y="44279"/>
                    <a:pt x="25866" y="44454"/>
                    <a:pt x="26217" y="44542"/>
                  </a:cubicBezTo>
                  <a:cubicBezTo>
                    <a:pt x="26305" y="44542"/>
                    <a:pt x="26480" y="44717"/>
                    <a:pt x="26568" y="44717"/>
                  </a:cubicBezTo>
                  <a:cubicBezTo>
                    <a:pt x="26743" y="44717"/>
                    <a:pt x="27006" y="44717"/>
                    <a:pt x="27181" y="44542"/>
                  </a:cubicBezTo>
                  <a:cubicBezTo>
                    <a:pt x="28672" y="44279"/>
                    <a:pt x="29987" y="43665"/>
                    <a:pt x="31302" y="43139"/>
                  </a:cubicBezTo>
                  <a:cubicBezTo>
                    <a:pt x="31565" y="43051"/>
                    <a:pt x="31828" y="42964"/>
                    <a:pt x="32179" y="42876"/>
                  </a:cubicBezTo>
                  <a:lnTo>
                    <a:pt x="32267" y="42876"/>
                  </a:lnTo>
                  <a:lnTo>
                    <a:pt x="32267" y="43139"/>
                  </a:lnTo>
                  <a:cubicBezTo>
                    <a:pt x="32267" y="43490"/>
                    <a:pt x="32179" y="43840"/>
                    <a:pt x="32179" y="44191"/>
                  </a:cubicBezTo>
                  <a:cubicBezTo>
                    <a:pt x="32179" y="44454"/>
                    <a:pt x="32004" y="44893"/>
                    <a:pt x="32004" y="45243"/>
                  </a:cubicBezTo>
                  <a:lnTo>
                    <a:pt x="31741" y="47260"/>
                  </a:lnTo>
                  <a:cubicBezTo>
                    <a:pt x="31565" y="47260"/>
                    <a:pt x="31478" y="47348"/>
                    <a:pt x="31390" y="47348"/>
                  </a:cubicBezTo>
                  <a:lnTo>
                    <a:pt x="30689" y="47611"/>
                  </a:lnTo>
                  <a:cubicBezTo>
                    <a:pt x="30513" y="47786"/>
                    <a:pt x="30250" y="47786"/>
                    <a:pt x="30075" y="47874"/>
                  </a:cubicBezTo>
                  <a:cubicBezTo>
                    <a:pt x="29724" y="47961"/>
                    <a:pt x="29373" y="48224"/>
                    <a:pt x="28935" y="48312"/>
                  </a:cubicBezTo>
                  <a:cubicBezTo>
                    <a:pt x="28058" y="48663"/>
                    <a:pt x="27181" y="48838"/>
                    <a:pt x="26480" y="49189"/>
                  </a:cubicBezTo>
                  <a:cubicBezTo>
                    <a:pt x="25428" y="49627"/>
                    <a:pt x="24463" y="49890"/>
                    <a:pt x="23499" y="50153"/>
                  </a:cubicBezTo>
                  <a:lnTo>
                    <a:pt x="22184" y="50504"/>
                  </a:lnTo>
                  <a:cubicBezTo>
                    <a:pt x="21657" y="50592"/>
                    <a:pt x="21219" y="50767"/>
                    <a:pt x="20605" y="50855"/>
                  </a:cubicBezTo>
                  <a:cubicBezTo>
                    <a:pt x="20079" y="51030"/>
                    <a:pt x="19465" y="51118"/>
                    <a:pt x="18764" y="51381"/>
                  </a:cubicBezTo>
                  <a:cubicBezTo>
                    <a:pt x="18150" y="51644"/>
                    <a:pt x="17536" y="51732"/>
                    <a:pt x="16923" y="51907"/>
                  </a:cubicBezTo>
                  <a:cubicBezTo>
                    <a:pt x="16397" y="52170"/>
                    <a:pt x="15783" y="52345"/>
                    <a:pt x="15257" y="52433"/>
                  </a:cubicBezTo>
                  <a:lnTo>
                    <a:pt x="13591" y="52784"/>
                  </a:lnTo>
                  <a:cubicBezTo>
                    <a:pt x="13065" y="52959"/>
                    <a:pt x="12451" y="53134"/>
                    <a:pt x="11837" y="53222"/>
                  </a:cubicBezTo>
                  <a:cubicBezTo>
                    <a:pt x="11223" y="53397"/>
                    <a:pt x="10697" y="53573"/>
                    <a:pt x="9996" y="53661"/>
                  </a:cubicBezTo>
                  <a:cubicBezTo>
                    <a:pt x="9645" y="53836"/>
                    <a:pt x="9382" y="53924"/>
                    <a:pt x="9031" y="53924"/>
                  </a:cubicBezTo>
                  <a:cubicBezTo>
                    <a:pt x="8944" y="53953"/>
                    <a:pt x="8866" y="53972"/>
                    <a:pt x="8801" y="53972"/>
                  </a:cubicBezTo>
                  <a:cubicBezTo>
                    <a:pt x="8671" y="53972"/>
                    <a:pt x="8593" y="53894"/>
                    <a:pt x="8593" y="53661"/>
                  </a:cubicBezTo>
                  <a:cubicBezTo>
                    <a:pt x="8593" y="52784"/>
                    <a:pt x="8593" y="51907"/>
                    <a:pt x="8681" y="51030"/>
                  </a:cubicBezTo>
                  <a:cubicBezTo>
                    <a:pt x="8768" y="49890"/>
                    <a:pt x="8768" y="48575"/>
                    <a:pt x="8944" y="47260"/>
                  </a:cubicBezTo>
                  <a:cubicBezTo>
                    <a:pt x="9031" y="45857"/>
                    <a:pt x="9119" y="44717"/>
                    <a:pt x="9207" y="43402"/>
                  </a:cubicBezTo>
                  <a:cubicBezTo>
                    <a:pt x="9382" y="42087"/>
                    <a:pt x="9470" y="40684"/>
                    <a:pt x="9558" y="39369"/>
                  </a:cubicBezTo>
                  <a:cubicBezTo>
                    <a:pt x="9645" y="38053"/>
                    <a:pt x="9821" y="36563"/>
                    <a:pt x="9908" y="35248"/>
                  </a:cubicBezTo>
                  <a:cubicBezTo>
                    <a:pt x="9996" y="33932"/>
                    <a:pt x="10084" y="32530"/>
                    <a:pt x="10259" y="31214"/>
                  </a:cubicBezTo>
                  <a:cubicBezTo>
                    <a:pt x="10259" y="30601"/>
                    <a:pt x="10347" y="29899"/>
                    <a:pt x="10347" y="29285"/>
                  </a:cubicBezTo>
                  <a:cubicBezTo>
                    <a:pt x="10347" y="28584"/>
                    <a:pt x="10434" y="27970"/>
                    <a:pt x="10434" y="27269"/>
                  </a:cubicBezTo>
                  <a:cubicBezTo>
                    <a:pt x="10522" y="26480"/>
                    <a:pt x="10522" y="25866"/>
                    <a:pt x="10522" y="25077"/>
                  </a:cubicBezTo>
                  <a:cubicBezTo>
                    <a:pt x="10522" y="24463"/>
                    <a:pt x="10522" y="23674"/>
                    <a:pt x="10697" y="22972"/>
                  </a:cubicBezTo>
                  <a:cubicBezTo>
                    <a:pt x="10697" y="22709"/>
                    <a:pt x="10785" y="22446"/>
                    <a:pt x="10785" y="22096"/>
                  </a:cubicBezTo>
                  <a:close/>
                  <a:moveTo>
                    <a:pt x="28847" y="0"/>
                  </a:moveTo>
                  <a:cubicBezTo>
                    <a:pt x="27970" y="88"/>
                    <a:pt x="27006" y="263"/>
                    <a:pt x="26217" y="965"/>
                  </a:cubicBezTo>
                  <a:cubicBezTo>
                    <a:pt x="25778" y="1403"/>
                    <a:pt x="25340" y="1841"/>
                    <a:pt x="25165" y="2368"/>
                  </a:cubicBezTo>
                  <a:cubicBezTo>
                    <a:pt x="24989" y="2981"/>
                    <a:pt x="24989" y="3332"/>
                    <a:pt x="24989" y="3946"/>
                  </a:cubicBezTo>
                  <a:cubicBezTo>
                    <a:pt x="24989" y="4121"/>
                    <a:pt x="25165" y="4297"/>
                    <a:pt x="25165" y="4472"/>
                  </a:cubicBezTo>
                  <a:cubicBezTo>
                    <a:pt x="24902" y="4472"/>
                    <a:pt x="24814" y="4560"/>
                    <a:pt x="24726" y="4560"/>
                  </a:cubicBezTo>
                  <a:cubicBezTo>
                    <a:pt x="24463" y="4560"/>
                    <a:pt x="24376" y="4735"/>
                    <a:pt x="24288" y="4735"/>
                  </a:cubicBezTo>
                  <a:cubicBezTo>
                    <a:pt x="23937" y="4384"/>
                    <a:pt x="23674" y="4034"/>
                    <a:pt x="23411" y="3683"/>
                  </a:cubicBezTo>
                  <a:cubicBezTo>
                    <a:pt x="22973" y="3244"/>
                    <a:pt x="22359" y="2981"/>
                    <a:pt x="21833" y="2718"/>
                  </a:cubicBezTo>
                  <a:cubicBezTo>
                    <a:pt x="21482" y="2631"/>
                    <a:pt x="21219" y="2631"/>
                    <a:pt x="20868" y="2543"/>
                  </a:cubicBezTo>
                  <a:lnTo>
                    <a:pt x="19904" y="2543"/>
                  </a:lnTo>
                  <a:cubicBezTo>
                    <a:pt x="19290" y="2543"/>
                    <a:pt x="18852" y="2631"/>
                    <a:pt x="18326" y="2806"/>
                  </a:cubicBezTo>
                  <a:cubicBezTo>
                    <a:pt x="17536" y="3069"/>
                    <a:pt x="16835" y="3595"/>
                    <a:pt x="16221" y="4297"/>
                  </a:cubicBezTo>
                  <a:cubicBezTo>
                    <a:pt x="15695" y="4823"/>
                    <a:pt x="15344" y="5436"/>
                    <a:pt x="15344" y="6138"/>
                  </a:cubicBezTo>
                  <a:lnTo>
                    <a:pt x="15344" y="6664"/>
                  </a:lnTo>
                  <a:cubicBezTo>
                    <a:pt x="15169" y="6576"/>
                    <a:pt x="14994" y="6576"/>
                    <a:pt x="14906" y="6489"/>
                  </a:cubicBezTo>
                  <a:cubicBezTo>
                    <a:pt x="14468" y="6138"/>
                    <a:pt x="13942" y="5875"/>
                    <a:pt x="13503" y="5699"/>
                  </a:cubicBezTo>
                  <a:cubicBezTo>
                    <a:pt x="13065" y="5436"/>
                    <a:pt x="12539" y="5349"/>
                    <a:pt x="12013" y="5261"/>
                  </a:cubicBezTo>
                  <a:lnTo>
                    <a:pt x="11662" y="5261"/>
                  </a:lnTo>
                  <a:cubicBezTo>
                    <a:pt x="11391" y="5234"/>
                    <a:pt x="11112" y="5215"/>
                    <a:pt x="10832" y="5215"/>
                  </a:cubicBezTo>
                  <a:cubicBezTo>
                    <a:pt x="10206" y="5215"/>
                    <a:pt x="9577" y="5309"/>
                    <a:pt x="9031" y="5612"/>
                  </a:cubicBezTo>
                  <a:cubicBezTo>
                    <a:pt x="8418" y="5787"/>
                    <a:pt x="8067" y="6226"/>
                    <a:pt x="7629" y="6664"/>
                  </a:cubicBezTo>
                  <a:cubicBezTo>
                    <a:pt x="7278" y="7102"/>
                    <a:pt x="6927" y="7541"/>
                    <a:pt x="6752" y="8067"/>
                  </a:cubicBezTo>
                  <a:cubicBezTo>
                    <a:pt x="6489" y="8768"/>
                    <a:pt x="6401" y="9557"/>
                    <a:pt x="6576" y="10171"/>
                  </a:cubicBezTo>
                  <a:cubicBezTo>
                    <a:pt x="6576" y="10522"/>
                    <a:pt x="6752" y="10697"/>
                    <a:pt x="6839" y="11048"/>
                  </a:cubicBezTo>
                  <a:cubicBezTo>
                    <a:pt x="6313" y="11311"/>
                    <a:pt x="5875" y="11486"/>
                    <a:pt x="5261" y="11749"/>
                  </a:cubicBezTo>
                  <a:cubicBezTo>
                    <a:pt x="4735" y="12012"/>
                    <a:pt x="4209" y="12275"/>
                    <a:pt x="3858" y="12802"/>
                  </a:cubicBezTo>
                  <a:cubicBezTo>
                    <a:pt x="3683" y="12977"/>
                    <a:pt x="3508" y="13328"/>
                    <a:pt x="3420" y="13678"/>
                  </a:cubicBezTo>
                  <a:cubicBezTo>
                    <a:pt x="3332" y="14467"/>
                    <a:pt x="3245" y="15081"/>
                    <a:pt x="3069" y="15870"/>
                  </a:cubicBezTo>
                  <a:lnTo>
                    <a:pt x="2806" y="17799"/>
                  </a:lnTo>
                  <a:cubicBezTo>
                    <a:pt x="2631" y="18501"/>
                    <a:pt x="2543" y="19290"/>
                    <a:pt x="2455" y="19904"/>
                  </a:cubicBezTo>
                  <a:cubicBezTo>
                    <a:pt x="2455" y="20605"/>
                    <a:pt x="2368" y="21131"/>
                    <a:pt x="2192" y="21745"/>
                  </a:cubicBezTo>
                  <a:cubicBezTo>
                    <a:pt x="2105" y="23235"/>
                    <a:pt x="2017" y="24551"/>
                    <a:pt x="1754" y="25954"/>
                  </a:cubicBezTo>
                  <a:cubicBezTo>
                    <a:pt x="1666" y="26743"/>
                    <a:pt x="1579" y="27356"/>
                    <a:pt x="1491" y="28058"/>
                  </a:cubicBezTo>
                  <a:cubicBezTo>
                    <a:pt x="1316" y="28672"/>
                    <a:pt x="1316" y="29461"/>
                    <a:pt x="1228" y="30075"/>
                  </a:cubicBezTo>
                  <a:cubicBezTo>
                    <a:pt x="877" y="32705"/>
                    <a:pt x="790" y="35335"/>
                    <a:pt x="614" y="38141"/>
                  </a:cubicBezTo>
                  <a:cubicBezTo>
                    <a:pt x="614" y="39456"/>
                    <a:pt x="439" y="40859"/>
                    <a:pt x="351" y="42174"/>
                  </a:cubicBezTo>
                  <a:cubicBezTo>
                    <a:pt x="263" y="43577"/>
                    <a:pt x="263" y="45068"/>
                    <a:pt x="263" y="46471"/>
                  </a:cubicBezTo>
                  <a:lnTo>
                    <a:pt x="263" y="46646"/>
                  </a:lnTo>
                  <a:cubicBezTo>
                    <a:pt x="263" y="47523"/>
                    <a:pt x="263" y="48575"/>
                    <a:pt x="176" y="49452"/>
                  </a:cubicBezTo>
                  <a:cubicBezTo>
                    <a:pt x="0" y="49890"/>
                    <a:pt x="0" y="50241"/>
                    <a:pt x="0" y="50767"/>
                  </a:cubicBezTo>
                  <a:lnTo>
                    <a:pt x="0" y="51293"/>
                  </a:lnTo>
                  <a:cubicBezTo>
                    <a:pt x="0" y="51644"/>
                    <a:pt x="263" y="51907"/>
                    <a:pt x="351" y="52170"/>
                  </a:cubicBezTo>
                  <a:cubicBezTo>
                    <a:pt x="439" y="52345"/>
                    <a:pt x="790" y="52608"/>
                    <a:pt x="1053" y="52696"/>
                  </a:cubicBezTo>
                  <a:cubicBezTo>
                    <a:pt x="1316" y="52784"/>
                    <a:pt x="1579" y="53047"/>
                    <a:pt x="1929" y="53222"/>
                  </a:cubicBezTo>
                  <a:cubicBezTo>
                    <a:pt x="2017" y="53310"/>
                    <a:pt x="2192" y="53485"/>
                    <a:pt x="2368" y="53573"/>
                  </a:cubicBezTo>
                  <a:cubicBezTo>
                    <a:pt x="2543" y="53661"/>
                    <a:pt x="2894" y="53924"/>
                    <a:pt x="3069" y="54011"/>
                  </a:cubicBezTo>
                  <a:cubicBezTo>
                    <a:pt x="3332" y="54099"/>
                    <a:pt x="3420" y="54274"/>
                    <a:pt x="3683" y="54362"/>
                  </a:cubicBezTo>
                  <a:cubicBezTo>
                    <a:pt x="3858" y="54450"/>
                    <a:pt x="4121" y="54713"/>
                    <a:pt x="4297" y="54800"/>
                  </a:cubicBezTo>
                  <a:cubicBezTo>
                    <a:pt x="4560" y="54888"/>
                    <a:pt x="4735" y="55151"/>
                    <a:pt x="4998" y="55239"/>
                  </a:cubicBezTo>
                  <a:cubicBezTo>
                    <a:pt x="5174" y="55326"/>
                    <a:pt x="5437" y="55414"/>
                    <a:pt x="5612" y="55677"/>
                  </a:cubicBezTo>
                  <a:cubicBezTo>
                    <a:pt x="5875" y="55765"/>
                    <a:pt x="5963" y="55853"/>
                    <a:pt x="6050" y="56028"/>
                  </a:cubicBezTo>
                  <a:cubicBezTo>
                    <a:pt x="6313" y="56116"/>
                    <a:pt x="6489" y="56291"/>
                    <a:pt x="6839" y="56291"/>
                  </a:cubicBezTo>
                  <a:lnTo>
                    <a:pt x="7015" y="56291"/>
                  </a:lnTo>
                  <a:cubicBezTo>
                    <a:pt x="7366" y="56554"/>
                    <a:pt x="7716" y="56642"/>
                    <a:pt x="8067" y="56642"/>
                  </a:cubicBezTo>
                  <a:cubicBezTo>
                    <a:pt x="8593" y="56554"/>
                    <a:pt x="9207" y="56554"/>
                    <a:pt x="9821" y="56466"/>
                  </a:cubicBezTo>
                  <a:lnTo>
                    <a:pt x="11399" y="56116"/>
                  </a:lnTo>
                  <a:cubicBezTo>
                    <a:pt x="12539" y="55853"/>
                    <a:pt x="13503" y="55590"/>
                    <a:pt x="14205" y="55414"/>
                  </a:cubicBezTo>
                  <a:cubicBezTo>
                    <a:pt x="15257" y="55239"/>
                    <a:pt x="16221" y="54888"/>
                    <a:pt x="17361" y="54537"/>
                  </a:cubicBezTo>
                  <a:cubicBezTo>
                    <a:pt x="18238" y="54274"/>
                    <a:pt x="19027" y="54011"/>
                    <a:pt x="19904" y="53836"/>
                  </a:cubicBezTo>
                  <a:cubicBezTo>
                    <a:pt x="20518" y="53661"/>
                    <a:pt x="21044" y="53573"/>
                    <a:pt x="21745" y="53485"/>
                  </a:cubicBezTo>
                  <a:cubicBezTo>
                    <a:pt x="22534" y="53397"/>
                    <a:pt x="23148" y="53134"/>
                    <a:pt x="23937" y="52959"/>
                  </a:cubicBezTo>
                  <a:cubicBezTo>
                    <a:pt x="24463" y="52784"/>
                    <a:pt x="24989" y="52696"/>
                    <a:pt x="25603" y="52521"/>
                  </a:cubicBezTo>
                  <a:cubicBezTo>
                    <a:pt x="26129" y="52345"/>
                    <a:pt x="26655" y="52170"/>
                    <a:pt x="27181" y="51907"/>
                  </a:cubicBezTo>
                  <a:cubicBezTo>
                    <a:pt x="28233" y="51644"/>
                    <a:pt x="29198" y="51293"/>
                    <a:pt x="30075" y="50942"/>
                  </a:cubicBezTo>
                  <a:cubicBezTo>
                    <a:pt x="30601" y="50767"/>
                    <a:pt x="31302" y="50504"/>
                    <a:pt x="31828" y="50329"/>
                  </a:cubicBezTo>
                  <a:cubicBezTo>
                    <a:pt x="32179" y="50153"/>
                    <a:pt x="32354" y="50066"/>
                    <a:pt x="32705" y="49978"/>
                  </a:cubicBezTo>
                  <a:cubicBezTo>
                    <a:pt x="33056" y="49715"/>
                    <a:pt x="33319" y="49627"/>
                    <a:pt x="33582" y="49277"/>
                  </a:cubicBezTo>
                  <a:cubicBezTo>
                    <a:pt x="33582" y="49189"/>
                    <a:pt x="33670" y="49013"/>
                    <a:pt x="33757" y="48838"/>
                  </a:cubicBezTo>
                  <a:cubicBezTo>
                    <a:pt x="33933" y="48663"/>
                    <a:pt x="34020" y="48400"/>
                    <a:pt x="34020" y="48224"/>
                  </a:cubicBezTo>
                  <a:cubicBezTo>
                    <a:pt x="34196" y="47348"/>
                    <a:pt x="34371" y="46471"/>
                    <a:pt x="34459" y="45594"/>
                  </a:cubicBezTo>
                  <a:cubicBezTo>
                    <a:pt x="34459" y="45156"/>
                    <a:pt x="34546" y="44805"/>
                    <a:pt x="34546" y="44366"/>
                  </a:cubicBezTo>
                  <a:lnTo>
                    <a:pt x="34546" y="42876"/>
                  </a:lnTo>
                  <a:lnTo>
                    <a:pt x="34546" y="41561"/>
                  </a:lnTo>
                  <a:lnTo>
                    <a:pt x="34634" y="41385"/>
                  </a:lnTo>
                  <a:cubicBezTo>
                    <a:pt x="35774" y="40772"/>
                    <a:pt x="36826" y="39982"/>
                    <a:pt x="37966" y="39369"/>
                  </a:cubicBezTo>
                  <a:lnTo>
                    <a:pt x="39632" y="38316"/>
                  </a:lnTo>
                  <a:cubicBezTo>
                    <a:pt x="40158" y="38053"/>
                    <a:pt x="40684" y="37615"/>
                    <a:pt x="41210" y="37264"/>
                  </a:cubicBezTo>
                  <a:cubicBezTo>
                    <a:pt x="42087" y="36563"/>
                    <a:pt x="42964" y="35949"/>
                    <a:pt x="44016" y="35248"/>
                  </a:cubicBezTo>
                  <a:lnTo>
                    <a:pt x="45331" y="34283"/>
                  </a:lnTo>
                  <a:cubicBezTo>
                    <a:pt x="45770" y="33845"/>
                    <a:pt x="46208" y="33494"/>
                    <a:pt x="46646" y="33056"/>
                  </a:cubicBezTo>
                  <a:lnTo>
                    <a:pt x="47348" y="32354"/>
                  </a:lnTo>
                  <a:cubicBezTo>
                    <a:pt x="48049" y="31653"/>
                    <a:pt x="48663" y="31127"/>
                    <a:pt x="49277" y="30425"/>
                  </a:cubicBezTo>
                  <a:cubicBezTo>
                    <a:pt x="49803" y="29899"/>
                    <a:pt x="50154" y="29285"/>
                    <a:pt x="50592" y="28584"/>
                  </a:cubicBezTo>
                  <a:lnTo>
                    <a:pt x="50680" y="28496"/>
                  </a:lnTo>
                  <a:cubicBezTo>
                    <a:pt x="50767" y="28409"/>
                    <a:pt x="50767" y="28058"/>
                    <a:pt x="50767" y="27795"/>
                  </a:cubicBezTo>
                  <a:lnTo>
                    <a:pt x="50767" y="27707"/>
                  </a:lnTo>
                  <a:cubicBezTo>
                    <a:pt x="50855" y="27356"/>
                    <a:pt x="50855" y="27093"/>
                    <a:pt x="50767" y="26743"/>
                  </a:cubicBezTo>
                  <a:cubicBezTo>
                    <a:pt x="50680" y="26392"/>
                    <a:pt x="50417" y="26304"/>
                    <a:pt x="50154" y="26041"/>
                  </a:cubicBezTo>
                  <a:cubicBezTo>
                    <a:pt x="49890" y="25866"/>
                    <a:pt x="49715" y="25778"/>
                    <a:pt x="49452" y="25603"/>
                  </a:cubicBezTo>
                  <a:cubicBezTo>
                    <a:pt x="48575" y="25077"/>
                    <a:pt x="47786" y="24551"/>
                    <a:pt x="46909" y="23849"/>
                  </a:cubicBezTo>
                  <a:lnTo>
                    <a:pt x="45594" y="22885"/>
                  </a:lnTo>
                  <a:lnTo>
                    <a:pt x="44542" y="21833"/>
                  </a:lnTo>
                  <a:cubicBezTo>
                    <a:pt x="44016" y="21131"/>
                    <a:pt x="43314" y="20342"/>
                    <a:pt x="42788" y="19728"/>
                  </a:cubicBezTo>
                  <a:cubicBezTo>
                    <a:pt x="42087" y="18939"/>
                    <a:pt x="41473" y="18062"/>
                    <a:pt x="40772" y="17273"/>
                  </a:cubicBezTo>
                  <a:cubicBezTo>
                    <a:pt x="40158" y="16396"/>
                    <a:pt x="39632" y="15695"/>
                    <a:pt x="39018" y="14818"/>
                  </a:cubicBezTo>
                  <a:cubicBezTo>
                    <a:pt x="38843" y="14467"/>
                    <a:pt x="38492" y="14029"/>
                    <a:pt x="38317" y="13591"/>
                  </a:cubicBezTo>
                  <a:lnTo>
                    <a:pt x="37615" y="12626"/>
                  </a:lnTo>
                  <a:lnTo>
                    <a:pt x="36651" y="10259"/>
                  </a:lnTo>
                  <a:lnTo>
                    <a:pt x="36300" y="9645"/>
                  </a:lnTo>
                  <a:cubicBezTo>
                    <a:pt x="36388" y="9382"/>
                    <a:pt x="36388" y="9119"/>
                    <a:pt x="36388" y="8856"/>
                  </a:cubicBezTo>
                  <a:cubicBezTo>
                    <a:pt x="36563" y="8067"/>
                    <a:pt x="36563" y="7365"/>
                    <a:pt x="36300" y="6664"/>
                  </a:cubicBezTo>
                  <a:cubicBezTo>
                    <a:pt x="36212" y="6050"/>
                    <a:pt x="35949" y="5436"/>
                    <a:pt x="35774" y="4823"/>
                  </a:cubicBezTo>
                  <a:cubicBezTo>
                    <a:pt x="35423" y="4121"/>
                    <a:pt x="35073" y="3595"/>
                    <a:pt x="34634" y="3069"/>
                  </a:cubicBezTo>
                  <a:cubicBezTo>
                    <a:pt x="34108" y="2368"/>
                    <a:pt x="33582" y="1841"/>
                    <a:pt x="32881" y="1315"/>
                  </a:cubicBezTo>
                  <a:cubicBezTo>
                    <a:pt x="32354" y="877"/>
                    <a:pt x="31565" y="439"/>
                    <a:pt x="30952" y="176"/>
                  </a:cubicBezTo>
                  <a:cubicBezTo>
                    <a:pt x="30689" y="88"/>
                    <a:pt x="30425" y="0"/>
                    <a:pt x="301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0;p40"/>
            <p:cNvSpPr/>
            <p:nvPr/>
          </p:nvSpPr>
          <p:spPr>
            <a:xfrm>
              <a:off x="3517350" y="1945975"/>
              <a:ext cx="383625" cy="436625"/>
            </a:xfrm>
            <a:custGeom>
              <a:avLst/>
              <a:gdLst/>
              <a:ahLst/>
              <a:cxnLst/>
              <a:rect l="l" t="t" r="r" b="b"/>
              <a:pathLst>
                <a:path w="15345" h="17465" extrusionOk="0">
                  <a:moveTo>
                    <a:pt x="7392" y="1"/>
                  </a:moveTo>
                  <a:cubicBezTo>
                    <a:pt x="7124" y="1"/>
                    <a:pt x="6850" y="125"/>
                    <a:pt x="6664" y="249"/>
                  </a:cubicBezTo>
                  <a:cubicBezTo>
                    <a:pt x="6401" y="512"/>
                    <a:pt x="6138" y="775"/>
                    <a:pt x="6138" y="1125"/>
                  </a:cubicBezTo>
                  <a:cubicBezTo>
                    <a:pt x="6138" y="2441"/>
                    <a:pt x="6138" y="3668"/>
                    <a:pt x="6051" y="4983"/>
                  </a:cubicBezTo>
                  <a:cubicBezTo>
                    <a:pt x="5700" y="4720"/>
                    <a:pt x="5262" y="4633"/>
                    <a:pt x="4911" y="4545"/>
                  </a:cubicBezTo>
                  <a:cubicBezTo>
                    <a:pt x="3859" y="4194"/>
                    <a:pt x="2894" y="3843"/>
                    <a:pt x="1754" y="3580"/>
                  </a:cubicBezTo>
                  <a:cubicBezTo>
                    <a:pt x="1667" y="3580"/>
                    <a:pt x="1579" y="3405"/>
                    <a:pt x="1404" y="3405"/>
                  </a:cubicBezTo>
                  <a:cubicBezTo>
                    <a:pt x="1228" y="3405"/>
                    <a:pt x="1053" y="3405"/>
                    <a:pt x="790" y="3580"/>
                  </a:cubicBezTo>
                  <a:cubicBezTo>
                    <a:pt x="614" y="3668"/>
                    <a:pt x="264" y="3843"/>
                    <a:pt x="176" y="4194"/>
                  </a:cubicBezTo>
                  <a:cubicBezTo>
                    <a:pt x="1" y="4545"/>
                    <a:pt x="1" y="4896"/>
                    <a:pt x="176" y="5159"/>
                  </a:cubicBezTo>
                  <a:cubicBezTo>
                    <a:pt x="264" y="5422"/>
                    <a:pt x="439" y="5772"/>
                    <a:pt x="790" y="5860"/>
                  </a:cubicBezTo>
                  <a:cubicBezTo>
                    <a:pt x="1754" y="6035"/>
                    <a:pt x="2719" y="6386"/>
                    <a:pt x="3771" y="6737"/>
                  </a:cubicBezTo>
                  <a:cubicBezTo>
                    <a:pt x="4209" y="6825"/>
                    <a:pt x="4472" y="7088"/>
                    <a:pt x="4911" y="7175"/>
                  </a:cubicBezTo>
                  <a:cubicBezTo>
                    <a:pt x="5262" y="7263"/>
                    <a:pt x="5612" y="7526"/>
                    <a:pt x="5963" y="7614"/>
                  </a:cubicBezTo>
                  <a:cubicBezTo>
                    <a:pt x="5875" y="8052"/>
                    <a:pt x="5875" y="8490"/>
                    <a:pt x="5875" y="8929"/>
                  </a:cubicBezTo>
                  <a:cubicBezTo>
                    <a:pt x="5875" y="9543"/>
                    <a:pt x="5700" y="10244"/>
                    <a:pt x="5700" y="10770"/>
                  </a:cubicBezTo>
                  <a:cubicBezTo>
                    <a:pt x="5700" y="11472"/>
                    <a:pt x="5700" y="12085"/>
                    <a:pt x="5612" y="12787"/>
                  </a:cubicBezTo>
                  <a:cubicBezTo>
                    <a:pt x="5525" y="13839"/>
                    <a:pt x="5262" y="14979"/>
                    <a:pt x="5174" y="16031"/>
                  </a:cubicBezTo>
                  <a:cubicBezTo>
                    <a:pt x="5086" y="16732"/>
                    <a:pt x="5612" y="17346"/>
                    <a:pt x="6314" y="17434"/>
                  </a:cubicBezTo>
                  <a:cubicBezTo>
                    <a:pt x="6386" y="17455"/>
                    <a:pt x="6460" y="17464"/>
                    <a:pt x="6534" y="17464"/>
                  </a:cubicBezTo>
                  <a:cubicBezTo>
                    <a:pt x="7085" y="17464"/>
                    <a:pt x="7639" y="16923"/>
                    <a:pt x="7717" y="16382"/>
                  </a:cubicBezTo>
                  <a:cubicBezTo>
                    <a:pt x="7804" y="15242"/>
                    <a:pt x="8067" y="14190"/>
                    <a:pt x="8243" y="13225"/>
                  </a:cubicBezTo>
                  <a:cubicBezTo>
                    <a:pt x="8243" y="12611"/>
                    <a:pt x="8330" y="11998"/>
                    <a:pt x="8330" y="11296"/>
                  </a:cubicBezTo>
                  <a:cubicBezTo>
                    <a:pt x="8330" y="10683"/>
                    <a:pt x="8418" y="10156"/>
                    <a:pt x="8418" y="9455"/>
                  </a:cubicBezTo>
                  <a:lnTo>
                    <a:pt x="8418" y="8841"/>
                  </a:lnTo>
                  <a:cubicBezTo>
                    <a:pt x="9119" y="9017"/>
                    <a:pt x="9646" y="9367"/>
                    <a:pt x="10172" y="9718"/>
                  </a:cubicBezTo>
                  <a:cubicBezTo>
                    <a:pt x="10522" y="9893"/>
                    <a:pt x="10785" y="10156"/>
                    <a:pt x="11048" y="10244"/>
                  </a:cubicBezTo>
                  <a:cubicBezTo>
                    <a:pt x="11311" y="10332"/>
                    <a:pt x="11662" y="10595"/>
                    <a:pt x="11838" y="10683"/>
                  </a:cubicBezTo>
                  <a:cubicBezTo>
                    <a:pt x="12276" y="11033"/>
                    <a:pt x="12802" y="11209"/>
                    <a:pt x="13240" y="11472"/>
                  </a:cubicBezTo>
                  <a:cubicBezTo>
                    <a:pt x="13420" y="11539"/>
                    <a:pt x="13610" y="11572"/>
                    <a:pt x="13798" y="11572"/>
                  </a:cubicBezTo>
                  <a:cubicBezTo>
                    <a:pt x="14344" y="11572"/>
                    <a:pt x="14863" y="11292"/>
                    <a:pt x="14994" y="10770"/>
                  </a:cubicBezTo>
                  <a:cubicBezTo>
                    <a:pt x="15345" y="10156"/>
                    <a:pt x="14994" y="9367"/>
                    <a:pt x="14380" y="9017"/>
                  </a:cubicBezTo>
                  <a:cubicBezTo>
                    <a:pt x="13942" y="8929"/>
                    <a:pt x="13591" y="8666"/>
                    <a:pt x="13153" y="8490"/>
                  </a:cubicBezTo>
                  <a:lnTo>
                    <a:pt x="11838" y="7789"/>
                  </a:lnTo>
                  <a:cubicBezTo>
                    <a:pt x="11487" y="7701"/>
                    <a:pt x="11224" y="7526"/>
                    <a:pt x="10873" y="7263"/>
                  </a:cubicBezTo>
                  <a:cubicBezTo>
                    <a:pt x="10522" y="7000"/>
                    <a:pt x="10084" y="6912"/>
                    <a:pt x="9821" y="6737"/>
                  </a:cubicBezTo>
                  <a:cubicBezTo>
                    <a:pt x="9295" y="6474"/>
                    <a:pt x="9032" y="6386"/>
                    <a:pt x="8593" y="6211"/>
                  </a:cubicBezTo>
                  <a:lnTo>
                    <a:pt x="8593" y="5860"/>
                  </a:lnTo>
                  <a:cubicBezTo>
                    <a:pt x="8681" y="4457"/>
                    <a:pt x="8769" y="2967"/>
                    <a:pt x="8769" y="1564"/>
                  </a:cubicBezTo>
                  <a:lnTo>
                    <a:pt x="8769" y="1213"/>
                  </a:lnTo>
                  <a:cubicBezTo>
                    <a:pt x="8769" y="1038"/>
                    <a:pt x="8681" y="775"/>
                    <a:pt x="8593" y="599"/>
                  </a:cubicBezTo>
                  <a:cubicBezTo>
                    <a:pt x="8330" y="249"/>
                    <a:pt x="7980" y="73"/>
                    <a:pt x="7717" y="73"/>
                  </a:cubicBezTo>
                  <a:cubicBezTo>
                    <a:pt x="7614" y="22"/>
                    <a:pt x="7504" y="1"/>
                    <a:pt x="7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919;p69">
            <a:extLst>
              <a:ext uri="{FF2B5EF4-FFF2-40B4-BE49-F238E27FC236}">
                <a16:creationId xmlns:a16="http://schemas.microsoft.com/office/drawing/2014/main" id="{F3867F66-0ADF-4EBB-9B55-CC2AB2518820}"/>
              </a:ext>
            </a:extLst>
          </p:cNvPr>
          <p:cNvGrpSpPr/>
          <p:nvPr/>
        </p:nvGrpSpPr>
        <p:grpSpPr>
          <a:xfrm>
            <a:off x="4156062" y="4239593"/>
            <a:ext cx="831875" cy="708462"/>
            <a:chOff x="4831925" y="1968275"/>
            <a:chExt cx="1040450" cy="1098425"/>
          </a:xfrm>
        </p:grpSpPr>
        <p:sp>
          <p:nvSpPr>
            <p:cNvPr id="21" name="Google Shape;2920;p69">
              <a:extLst>
                <a:ext uri="{FF2B5EF4-FFF2-40B4-BE49-F238E27FC236}">
                  <a16:creationId xmlns:a16="http://schemas.microsoft.com/office/drawing/2014/main" id="{DF1DBBC9-5102-46DF-BB86-9CA2F1E0A1FD}"/>
                </a:ext>
              </a:extLst>
            </p:cNvPr>
            <p:cNvSpPr/>
            <p:nvPr/>
          </p:nvSpPr>
          <p:spPr>
            <a:xfrm>
              <a:off x="4985725" y="2009500"/>
              <a:ext cx="719950" cy="754800"/>
            </a:xfrm>
            <a:custGeom>
              <a:avLst/>
              <a:gdLst/>
              <a:ahLst/>
              <a:cxnLst/>
              <a:rect l="l" t="t" r="r" b="b"/>
              <a:pathLst>
                <a:path w="28798" h="30192" extrusionOk="0">
                  <a:moveTo>
                    <a:pt x="14697" y="1"/>
                  </a:moveTo>
                  <a:cubicBezTo>
                    <a:pt x="12890" y="1"/>
                    <a:pt x="11010" y="394"/>
                    <a:pt x="9434" y="966"/>
                  </a:cubicBezTo>
                  <a:cubicBezTo>
                    <a:pt x="8274" y="1365"/>
                    <a:pt x="6962" y="1879"/>
                    <a:pt x="5973" y="2602"/>
                  </a:cubicBezTo>
                  <a:cubicBezTo>
                    <a:pt x="5459" y="2963"/>
                    <a:pt x="5060" y="3420"/>
                    <a:pt x="4584" y="3800"/>
                  </a:cubicBezTo>
                  <a:cubicBezTo>
                    <a:pt x="4032" y="4219"/>
                    <a:pt x="3500" y="4542"/>
                    <a:pt x="3024" y="5036"/>
                  </a:cubicBezTo>
                  <a:cubicBezTo>
                    <a:pt x="2168" y="5930"/>
                    <a:pt x="1541" y="6862"/>
                    <a:pt x="875" y="7928"/>
                  </a:cubicBezTo>
                  <a:cubicBezTo>
                    <a:pt x="133" y="9126"/>
                    <a:pt x="0" y="10381"/>
                    <a:pt x="0" y="11751"/>
                  </a:cubicBezTo>
                  <a:cubicBezTo>
                    <a:pt x="0" y="14813"/>
                    <a:pt x="2111" y="17875"/>
                    <a:pt x="3994" y="20139"/>
                  </a:cubicBezTo>
                  <a:cubicBezTo>
                    <a:pt x="4489" y="20748"/>
                    <a:pt x="5041" y="21337"/>
                    <a:pt x="5649" y="21832"/>
                  </a:cubicBezTo>
                  <a:cubicBezTo>
                    <a:pt x="6201" y="22288"/>
                    <a:pt x="6505" y="22745"/>
                    <a:pt x="6962" y="23258"/>
                  </a:cubicBezTo>
                  <a:cubicBezTo>
                    <a:pt x="7551" y="24000"/>
                    <a:pt x="8122" y="24495"/>
                    <a:pt x="8350" y="25503"/>
                  </a:cubicBezTo>
                  <a:cubicBezTo>
                    <a:pt x="8540" y="26340"/>
                    <a:pt x="8540" y="27405"/>
                    <a:pt x="8407" y="28261"/>
                  </a:cubicBezTo>
                  <a:cubicBezTo>
                    <a:pt x="8406" y="28275"/>
                    <a:pt x="8407" y="28287"/>
                    <a:pt x="8410" y="28299"/>
                  </a:cubicBezTo>
                  <a:lnTo>
                    <a:pt x="8410" y="28299"/>
                  </a:lnTo>
                  <a:cubicBezTo>
                    <a:pt x="8409" y="28305"/>
                    <a:pt x="8408" y="28311"/>
                    <a:pt x="8407" y="28318"/>
                  </a:cubicBezTo>
                  <a:cubicBezTo>
                    <a:pt x="8411" y="28317"/>
                    <a:pt x="8414" y="28316"/>
                    <a:pt x="8418" y="28316"/>
                  </a:cubicBezTo>
                  <a:lnTo>
                    <a:pt x="8418" y="28316"/>
                  </a:lnTo>
                  <a:cubicBezTo>
                    <a:pt x="8442" y="28360"/>
                    <a:pt x="8505" y="28379"/>
                    <a:pt x="8580" y="28379"/>
                  </a:cubicBezTo>
                  <a:cubicBezTo>
                    <a:pt x="8703" y="28379"/>
                    <a:pt x="8857" y="28326"/>
                    <a:pt x="8916" y="28244"/>
                  </a:cubicBezTo>
                  <a:lnTo>
                    <a:pt x="8916" y="28244"/>
                  </a:lnTo>
                  <a:cubicBezTo>
                    <a:pt x="8924" y="28244"/>
                    <a:pt x="8932" y="28243"/>
                    <a:pt x="8940" y="28242"/>
                  </a:cubicBezTo>
                  <a:cubicBezTo>
                    <a:pt x="8950" y="28154"/>
                    <a:pt x="8960" y="28065"/>
                    <a:pt x="8969" y="27976"/>
                  </a:cubicBezTo>
                  <a:lnTo>
                    <a:pt x="8969" y="27976"/>
                  </a:lnTo>
                  <a:cubicBezTo>
                    <a:pt x="8993" y="27835"/>
                    <a:pt x="9022" y="27691"/>
                    <a:pt x="9035" y="27538"/>
                  </a:cubicBezTo>
                  <a:cubicBezTo>
                    <a:pt x="9042" y="27510"/>
                    <a:pt x="9029" y="27490"/>
                    <a:pt x="9004" y="27478"/>
                  </a:cubicBezTo>
                  <a:lnTo>
                    <a:pt x="9004" y="27478"/>
                  </a:lnTo>
                  <a:cubicBezTo>
                    <a:pt x="9046" y="26573"/>
                    <a:pt x="8969" y="25615"/>
                    <a:pt x="8674" y="24818"/>
                  </a:cubicBezTo>
                  <a:cubicBezTo>
                    <a:pt x="8483" y="24285"/>
                    <a:pt x="8217" y="23962"/>
                    <a:pt x="7837" y="23563"/>
                  </a:cubicBezTo>
                  <a:cubicBezTo>
                    <a:pt x="7418" y="23106"/>
                    <a:pt x="7133" y="22555"/>
                    <a:pt x="6695" y="22136"/>
                  </a:cubicBezTo>
                  <a:cubicBezTo>
                    <a:pt x="5801" y="21223"/>
                    <a:pt x="4850" y="20462"/>
                    <a:pt x="4070" y="19435"/>
                  </a:cubicBezTo>
                  <a:cubicBezTo>
                    <a:pt x="3157" y="18275"/>
                    <a:pt x="2302" y="17020"/>
                    <a:pt x="1655" y="15707"/>
                  </a:cubicBezTo>
                  <a:cubicBezTo>
                    <a:pt x="1084" y="14528"/>
                    <a:pt x="571" y="13349"/>
                    <a:pt x="514" y="12017"/>
                  </a:cubicBezTo>
                  <a:cubicBezTo>
                    <a:pt x="495" y="11237"/>
                    <a:pt x="552" y="10457"/>
                    <a:pt x="685" y="9678"/>
                  </a:cubicBezTo>
                  <a:cubicBezTo>
                    <a:pt x="837" y="8879"/>
                    <a:pt x="1179" y="8289"/>
                    <a:pt x="1598" y="7623"/>
                  </a:cubicBezTo>
                  <a:cubicBezTo>
                    <a:pt x="2206" y="6634"/>
                    <a:pt x="2796" y="5740"/>
                    <a:pt x="3652" y="4922"/>
                  </a:cubicBezTo>
                  <a:cubicBezTo>
                    <a:pt x="4070" y="4504"/>
                    <a:pt x="4565" y="4276"/>
                    <a:pt x="5022" y="3914"/>
                  </a:cubicBezTo>
                  <a:cubicBezTo>
                    <a:pt x="5630" y="3439"/>
                    <a:pt x="6125" y="2849"/>
                    <a:pt x="6829" y="2450"/>
                  </a:cubicBezTo>
                  <a:cubicBezTo>
                    <a:pt x="9100" y="1137"/>
                    <a:pt x="11909" y="375"/>
                    <a:pt x="14567" y="375"/>
                  </a:cubicBezTo>
                  <a:cubicBezTo>
                    <a:pt x="14914" y="375"/>
                    <a:pt x="15257" y="388"/>
                    <a:pt x="15597" y="414"/>
                  </a:cubicBezTo>
                  <a:cubicBezTo>
                    <a:pt x="17062" y="548"/>
                    <a:pt x="18374" y="1118"/>
                    <a:pt x="19668" y="1784"/>
                  </a:cubicBezTo>
                  <a:cubicBezTo>
                    <a:pt x="20904" y="2412"/>
                    <a:pt x="22159" y="3020"/>
                    <a:pt x="23186" y="3933"/>
                  </a:cubicBezTo>
                  <a:cubicBezTo>
                    <a:pt x="24042" y="4732"/>
                    <a:pt x="24727" y="5683"/>
                    <a:pt x="25412" y="6596"/>
                  </a:cubicBezTo>
                  <a:cubicBezTo>
                    <a:pt x="26173" y="7623"/>
                    <a:pt x="26991" y="8650"/>
                    <a:pt x="27409" y="9830"/>
                  </a:cubicBezTo>
                  <a:cubicBezTo>
                    <a:pt x="28341" y="12359"/>
                    <a:pt x="27885" y="15308"/>
                    <a:pt x="27048" y="17780"/>
                  </a:cubicBezTo>
                  <a:cubicBezTo>
                    <a:pt x="26553" y="19245"/>
                    <a:pt x="25887" y="20672"/>
                    <a:pt x="25089" y="22003"/>
                  </a:cubicBezTo>
                  <a:cubicBezTo>
                    <a:pt x="24137" y="23563"/>
                    <a:pt x="22901" y="24381"/>
                    <a:pt x="21246" y="25084"/>
                  </a:cubicBezTo>
                  <a:cubicBezTo>
                    <a:pt x="20105" y="25560"/>
                    <a:pt x="19021" y="26188"/>
                    <a:pt x="18089" y="27082"/>
                  </a:cubicBezTo>
                  <a:cubicBezTo>
                    <a:pt x="17689" y="27481"/>
                    <a:pt x="17328" y="27899"/>
                    <a:pt x="17043" y="28432"/>
                  </a:cubicBezTo>
                  <a:cubicBezTo>
                    <a:pt x="16757" y="28946"/>
                    <a:pt x="16757" y="29554"/>
                    <a:pt x="16491" y="30049"/>
                  </a:cubicBezTo>
                  <a:cubicBezTo>
                    <a:pt x="16437" y="30148"/>
                    <a:pt x="16529" y="30192"/>
                    <a:pt x="16650" y="30192"/>
                  </a:cubicBezTo>
                  <a:cubicBezTo>
                    <a:pt x="16784" y="30192"/>
                    <a:pt x="16955" y="30139"/>
                    <a:pt x="17005" y="30049"/>
                  </a:cubicBezTo>
                  <a:cubicBezTo>
                    <a:pt x="17233" y="29592"/>
                    <a:pt x="17252" y="29098"/>
                    <a:pt x="17442" y="28641"/>
                  </a:cubicBezTo>
                  <a:cubicBezTo>
                    <a:pt x="17765" y="27937"/>
                    <a:pt x="18260" y="27367"/>
                    <a:pt x="18850" y="26853"/>
                  </a:cubicBezTo>
                  <a:cubicBezTo>
                    <a:pt x="20048" y="25864"/>
                    <a:pt x="21417" y="25427"/>
                    <a:pt x="22749" y="24723"/>
                  </a:cubicBezTo>
                  <a:cubicBezTo>
                    <a:pt x="25050" y="23487"/>
                    <a:pt x="26268" y="21109"/>
                    <a:pt x="27200" y="18750"/>
                  </a:cubicBezTo>
                  <a:cubicBezTo>
                    <a:pt x="28227" y="16183"/>
                    <a:pt x="28798" y="13291"/>
                    <a:pt x="28170" y="10552"/>
                  </a:cubicBezTo>
                  <a:cubicBezTo>
                    <a:pt x="27885" y="9316"/>
                    <a:pt x="27238" y="8251"/>
                    <a:pt x="26515" y="7224"/>
                  </a:cubicBezTo>
                  <a:cubicBezTo>
                    <a:pt x="25754" y="6159"/>
                    <a:pt x="24993" y="5055"/>
                    <a:pt x="24061" y="4123"/>
                  </a:cubicBezTo>
                  <a:cubicBezTo>
                    <a:pt x="23129" y="3172"/>
                    <a:pt x="22064" y="2564"/>
                    <a:pt x="20904" y="1936"/>
                  </a:cubicBezTo>
                  <a:cubicBezTo>
                    <a:pt x="19725" y="1327"/>
                    <a:pt x="18564" y="681"/>
                    <a:pt x="17290" y="319"/>
                  </a:cubicBezTo>
                  <a:cubicBezTo>
                    <a:pt x="16475" y="98"/>
                    <a:pt x="15595" y="1"/>
                    <a:pt x="14697" y="1"/>
                  </a:cubicBezTo>
                  <a:close/>
                </a:path>
              </a:pathLst>
            </a:cu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21;p69">
              <a:extLst>
                <a:ext uri="{FF2B5EF4-FFF2-40B4-BE49-F238E27FC236}">
                  <a16:creationId xmlns:a16="http://schemas.microsoft.com/office/drawing/2014/main" id="{FFF30F96-8E4D-446D-A4B4-66437A0C8C35}"/>
                </a:ext>
              </a:extLst>
            </p:cNvPr>
            <p:cNvSpPr/>
            <p:nvPr/>
          </p:nvSpPr>
          <p:spPr>
            <a:xfrm>
              <a:off x="5192100" y="2692550"/>
              <a:ext cx="248225" cy="363100"/>
            </a:xfrm>
            <a:custGeom>
              <a:avLst/>
              <a:gdLst/>
              <a:ahLst/>
              <a:cxnLst/>
              <a:rect l="l" t="t" r="r" b="b"/>
              <a:pathLst>
                <a:path w="9929" h="14524" extrusionOk="0">
                  <a:moveTo>
                    <a:pt x="842" y="0"/>
                  </a:moveTo>
                  <a:cubicBezTo>
                    <a:pt x="819" y="0"/>
                    <a:pt x="792" y="2"/>
                    <a:pt x="761" y="7"/>
                  </a:cubicBezTo>
                  <a:cubicBezTo>
                    <a:pt x="0" y="159"/>
                    <a:pt x="152" y="1091"/>
                    <a:pt x="476" y="1624"/>
                  </a:cubicBezTo>
                  <a:cubicBezTo>
                    <a:pt x="780" y="2156"/>
                    <a:pt x="1446" y="2270"/>
                    <a:pt x="1997" y="2422"/>
                  </a:cubicBezTo>
                  <a:cubicBezTo>
                    <a:pt x="2967" y="2670"/>
                    <a:pt x="4032" y="2841"/>
                    <a:pt x="5060" y="2917"/>
                  </a:cubicBezTo>
                  <a:cubicBezTo>
                    <a:pt x="5897" y="2993"/>
                    <a:pt x="6676" y="2993"/>
                    <a:pt x="7494" y="3088"/>
                  </a:cubicBezTo>
                  <a:cubicBezTo>
                    <a:pt x="7932" y="3126"/>
                    <a:pt x="8617" y="3126"/>
                    <a:pt x="8902" y="3488"/>
                  </a:cubicBezTo>
                  <a:cubicBezTo>
                    <a:pt x="9149" y="3792"/>
                    <a:pt x="9111" y="4344"/>
                    <a:pt x="8959" y="4724"/>
                  </a:cubicBezTo>
                  <a:cubicBezTo>
                    <a:pt x="8688" y="5369"/>
                    <a:pt x="7926" y="5564"/>
                    <a:pt x="7039" y="5564"/>
                  </a:cubicBezTo>
                  <a:cubicBezTo>
                    <a:pt x="5808" y="5564"/>
                    <a:pt x="4335" y="5190"/>
                    <a:pt x="3595" y="5123"/>
                  </a:cubicBezTo>
                  <a:cubicBezTo>
                    <a:pt x="3346" y="5098"/>
                    <a:pt x="3077" y="5080"/>
                    <a:pt x="2803" y="5080"/>
                  </a:cubicBezTo>
                  <a:cubicBezTo>
                    <a:pt x="2242" y="5080"/>
                    <a:pt x="1665" y="5159"/>
                    <a:pt x="1217" y="5428"/>
                  </a:cubicBezTo>
                  <a:cubicBezTo>
                    <a:pt x="514" y="5865"/>
                    <a:pt x="609" y="6664"/>
                    <a:pt x="1217" y="7140"/>
                  </a:cubicBezTo>
                  <a:cubicBezTo>
                    <a:pt x="2168" y="7862"/>
                    <a:pt x="3690" y="8034"/>
                    <a:pt x="4850" y="8034"/>
                  </a:cubicBezTo>
                  <a:cubicBezTo>
                    <a:pt x="5050" y="8034"/>
                    <a:pt x="5302" y="8015"/>
                    <a:pt x="5561" y="8015"/>
                  </a:cubicBezTo>
                  <a:cubicBezTo>
                    <a:pt x="6094" y="8015"/>
                    <a:pt x="6656" y="8093"/>
                    <a:pt x="6848" y="8566"/>
                  </a:cubicBezTo>
                  <a:cubicBezTo>
                    <a:pt x="6981" y="8909"/>
                    <a:pt x="6924" y="9327"/>
                    <a:pt x="6810" y="9669"/>
                  </a:cubicBezTo>
                  <a:cubicBezTo>
                    <a:pt x="6486" y="10620"/>
                    <a:pt x="5364" y="10544"/>
                    <a:pt x="4527" y="10601"/>
                  </a:cubicBezTo>
                  <a:cubicBezTo>
                    <a:pt x="3576" y="10639"/>
                    <a:pt x="2302" y="10677"/>
                    <a:pt x="1845" y="11705"/>
                  </a:cubicBezTo>
                  <a:cubicBezTo>
                    <a:pt x="1484" y="12503"/>
                    <a:pt x="1769" y="14234"/>
                    <a:pt x="2720" y="14520"/>
                  </a:cubicBezTo>
                  <a:cubicBezTo>
                    <a:pt x="2733" y="14523"/>
                    <a:pt x="2748" y="14524"/>
                    <a:pt x="2763" y="14524"/>
                  </a:cubicBezTo>
                  <a:cubicBezTo>
                    <a:pt x="2956" y="14524"/>
                    <a:pt x="3326" y="14322"/>
                    <a:pt x="3062" y="14234"/>
                  </a:cubicBezTo>
                  <a:cubicBezTo>
                    <a:pt x="2530" y="14063"/>
                    <a:pt x="2321" y="13093"/>
                    <a:pt x="2283" y="12599"/>
                  </a:cubicBezTo>
                  <a:cubicBezTo>
                    <a:pt x="2149" y="11514"/>
                    <a:pt x="2853" y="10982"/>
                    <a:pt x="3861" y="10906"/>
                  </a:cubicBezTo>
                  <a:cubicBezTo>
                    <a:pt x="4774" y="10830"/>
                    <a:pt x="5820" y="10944"/>
                    <a:pt x="6657" y="10468"/>
                  </a:cubicBezTo>
                  <a:cubicBezTo>
                    <a:pt x="7361" y="10069"/>
                    <a:pt x="7799" y="8985"/>
                    <a:pt x="7323" y="8243"/>
                  </a:cubicBezTo>
                  <a:cubicBezTo>
                    <a:pt x="6978" y="7720"/>
                    <a:pt x="6220" y="7634"/>
                    <a:pt x="5459" y="7634"/>
                  </a:cubicBezTo>
                  <a:cubicBezTo>
                    <a:pt x="5084" y="7634"/>
                    <a:pt x="4707" y="7655"/>
                    <a:pt x="4379" y="7655"/>
                  </a:cubicBezTo>
                  <a:cubicBezTo>
                    <a:pt x="4162" y="7655"/>
                    <a:pt x="3965" y="7646"/>
                    <a:pt x="3804" y="7615"/>
                  </a:cubicBezTo>
                  <a:cubicBezTo>
                    <a:pt x="3158" y="7501"/>
                    <a:pt x="2435" y="7349"/>
                    <a:pt x="1902" y="7006"/>
                  </a:cubicBezTo>
                  <a:cubicBezTo>
                    <a:pt x="1141" y="6531"/>
                    <a:pt x="1065" y="5675"/>
                    <a:pt x="2016" y="5447"/>
                  </a:cubicBezTo>
                  <a:cubicBezTo>
                    <a:pt x="2300" y="5384"/>
                    <a:pt x="2592" y="5359"/>
                    <a:pt x="2886" y="5359"/>
                  </a:cubicBezTo>
                  <a:cubicBezTo>
                    <a:pt x="3754" y="5359"/>
                    <a:pt x="4649" y="5576"/>
                    <a:pt x="5459" y="5675"/>
                  </a:cubicBezTo>
                  <a:cubicBezTo>
                    <a:pt x="5938" y="5722"/>
                    <a:pt x="6440" y="5773"/>
                    <a:pt x="6940" y="5773"/>
                  </a:cubicBezTo>
                  <a:cubicBezTo>
                    <a:pt x="7649" y="5773"/>
                    <a:pt x="8353" y="5671"/>
                    <a:pt x="8978" y="5314"/>
                  </a:cubicBezTo>
                  <a:cubicBezTo>
                    <a:pt x="9568" y="4971"/>
                    <a:pt x="9929" y="3906"/>
                    <a:pt x="9549" y="3316"/>
                  </a:cubicBezTo>
                  <a:cubicBezTo>
                    <a:pt x="9225" y="2803"/>
                    <a:pt x="8236" y="2822"/>
                    <a:pt x="7723" y="2746"/>
                  </a:cubicBezTo>
                  <a:cubicBezTo>
                    <a:pt x="7323" y="2708"/>
                    <a:pt x="6886" y="2575"/>
                    <a:pt x="6486" y="2556"/>
                  </a:cubicBezTo>
                  <a:cubicBezTo>
                    <a:pt x="6367" y="2546"/>
                    <a:pt x="6247" y="2542"/>
                    <a:pt x="6128" y="2542"/>
                  </a:cubicBezTo>
                  <a:cubicBezTo>
                    <a:pt x="5858" y="2542"/>
                    <a:pt x="5588" y="2560"/>
                    <a:pt x="5311" y="2560"/>
                  </a:cubicBezTo>
                  <a:cubicBezTo>
                    <a:pt x="5240" y="2560"/>
                    <a:pt x="5169" y="2558"/>
                    <a:pt x="5098" y="2556"/>
                  </a:cubicBezTo>
                  <a:cubicBezTo>
                    <a:pt x="4052" y="2480"/>
                    <a:pt x="2948" y="2289"/>
                    <a:pt x="1940" y="1966"/>
                  </a:cubicBezTo>
                  <a:cubicBezTo>
                    <a:pt x="1446" y="1795"/>
                    <a:pt x="1084" y="1624"/>
                    <a:pt x="913" y="1110"/>
                  </a:cubicBezTo>
                  <a:cubicBezTo>
                    <a:pt x="875" y="977"/>
                    <a:pt x="799" y="292"/>
                    <a:pt x="723" y="292"/>
                  </a:cubicBezTo>
                  <a:cubicBezTo>
                    <a:pt x="933" y="275"/>
                    <a:pt x="1110" y="0"/>
                    <a:pt x="842" y="0"/>
                  </a:cubicBezTo>
                  <a:close/>
                </a:path>
              </a:pathLst>
            </a:cu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22;p69">
              <a:extLst>
                <a:ext uri="{FF2B5EF4-FFF2-40B4-BE49-F238E27FC236}">
                  <a16:creationId xmlns:a16="http://schemas.microsoft.com/office/drawing/2014/main" id="{B6AA0BC5-1108-4AD5-B088-2974155D5950}"/>
                </a:ext>
              </a:extLst>
            </p:cNvPr>
            <p:cNvSpPr/>
            <p:nvPr/>
          </p:nvSpPr>
          <p:spPr>
            <a:xfrm>
              <a:off x="5225850" y="2381300"/>
              <a:ext cx="248250" cy="685400"/>
            </a:xfrm>
            <a:custGeom>
              <a:avLst/>
              <a:gdLst/>
              <a:ahLst/>
              <a:cxnLst/>
              <a:rect l="l" t="t" r="r" b="b"/>
              <a:pathLst>
                <a:path w="9930" h="27416" extrusionOk="0">
                  <a:moveTo>
                    <a:pt x="5164" y="490"/>
                  </a:moveTo>
                  <a:cubicBezTo>
                    <a:pt x="5750" y="490"/>
                    <a:pt x="5456" y="1911"/>
                    <a:pt x="5421" y="2167"/>
                  </a:cubicBezTo>
                  <a:cubicBezTo>
                    <a:pt x="5281" y="2895"/>
                    <a:pt x="5059" y="3583"/>
                    <a:pt x="4746" y="4236"/>
                  </a:cubicBezTo>
                  <a:lnTo>
                    <a:pt x="4746" y="4236"/>
                  </a:lnTo>
                  <a:cubicBezTo>
                    <a:pt x="4414" y="3556"/>
                    <a:pt x="4269" y="2772"/>
                    <a:pt x="4375" y="2052"/>
                  </a:cubicBezTo>
                  <a:cubicBezTo>
                    <a:pt x="4413" y="1729"/>
                    <a:pt x="4585" y="683"/>
                    <a:pt x="4927" y="550"/>
                  </a:cubicBezTo>
                  <a:cubicBezTo>
                    <a:pt x="5019" y="509"/>
                    <a:pt x="5097" y="490"/>
                    <a:pt x="5164" y="490"/>
                  </a:cubicBezTo>
                  <a:close/>
                  <a:moveTo>
                    <a:pt x="8851" y="2915"/>
                  </a:moveTo>
                  <a:cubicBezTo>
                    <a:pt x="8927" y="2915"/>
                    <a:pt x="9009" y="2969"/>
                    <a:pt x="9112" y="3099"/>
                  </a:cubicBezTo>
                  <a:cubicBezTo>
                    <a:pt x="9587" y="3688"/>
                    <a:pt x="9207" y="4487"/>
                    <a:pt x="8788" y="5020"/>
                  </a:cubicBezTo>
                  <a:cubicBezTo>
                    <a:pt x="8445" y="5493"/>
                    <a:pt x="7914" y="5753"/>
                    <a:pt x="7347" y="5814"/>
                  </a:cubicBezTo>
                  <a:lnTo>
                    <a:pt x="7347" y="5814"/>
                  </a:lnTo>
                  <a:cubicBezTo>
                    <a:pt x="7568" y="4892"/>
                    <a:pt x="7893" y="4016"/>
                    <a:pt x="8446" y="3308"/>
                  </a:cubicBezTo>
                  <a:cubicBezTo>
                    <a:pt x="8604" y="3088"/>
                    <a:pt x="8716" y="2915"/>
                    <a:pt x="8851" y="2915"/>
                  </a:cubicBezTo>
                  <a:close/>
                  <a:moveTo>
                    <a:pt x="914" y="2424"/>
                  </a:moveTo>
                  <a:cubicBezTo>
                    <a:pt x="992" y="2424"/>
                    <a:pt x="1080" y="2636"/>
                    <a:pt x="1161" y="2889"/>
                  </a:cubicBezTo>
                  <a:cubicBezTo>
                    <a:pt x="1510" y="3879"/>
                    <a:pt x="1795" y="4911"/>
                    <a:pt x="2038" y="5947"/>
                  </a:cubicBezTo>
                  <a:lnTo>
                    <a:pt x="2038" y="5947"/>
                  </a:lnTo>
                  <a:cubicBezTo>
                    <a:pt x="1402" y="5439"/>
                    <a:pt x="940" y="4739"/>
                    <a:pt x="761" y="3955"/>
                  </a:cubicBezTo>
                  <a:cubicBezTo>
                    <a:pt x="666" y="3555"/>
                    <a:pt x="704" y="3118"/>
                    <a:pt x="780" y="2737"/>
                  </a:cubicBezTo>
                  <a:cubicBezTo>
                    <a:pt x="818" y="2513"/>
                    <a:pt x="864" y="2424"/>
                    <a:pt x="914" y="2424"/>
                  </a:cubicBezTo>
                  <a:close/>
                  <a:moveTo>
                    <a:pt x="5335" y="1"/>
                  </a:moveTo>
                  <a:cubicBezTo>
                    <a:pt x="5009" y="1"/>
                    <a:pt x="4666" y="225"/>
                    <a:pt x="4451" y="531"/>
                  </a:cubicBezTo>
                  <a:cubicBezTo>
                    <a:pt x="3615" y="1634"/>
                    <a:pt x="3710" y="3251"/>
                    <a:pt x="4299" y="4449"/>
                  </a:cubicBezTo>
                  <a:cubicBezTo>
                    <a:pt x="4355" y="4557"/>
                    <a:pt x="4413" y="4659"/>
                    <a:pt x="4474" y="4756"/>
                  </a:cubicBezTo>
                  <a:lnTo>
                    <a:pt x="4474" y="4756"/>
                  </a:lnTo>
                  <a:cubicBezTo>
                    <a:pt x="4442" y="4813"/>
                    <a:pt x="4409" y="4869"/>
                    <a:pt x="4375" y="4925"/>
                  </a:cubicBezTo>
                  <a:cubicBezTo>
                    <a:pt x="4128" y="5305"/>
                    <a:pt x="3843" y="5857"/>
                    <a:pt x="3519" y="6161"/>
                  </a:cubicBezTo>
                  <a:cubicBezTo>
                    <a:pt x="3297" y="6353"/>
                    <a:pt x="3114" y="6430"/>
                    <a:pt x="2943" y="6430"/>
                  </a:cubicBezTo>
                  <a:cubicBezTo>
                    <a:pt x="2858" y="6430"/>
                    <a:pt x="2777" y="6411"/>
                    <a:pt x="2694" y="6378"/>
                  </a:cubicBezTo>
                  <a:lnTo>
                    <a:pt x="2694" y="6378"/>
                  </a:lnTo>
                  <a:cubicBezTo>
                    <a:pt x="2552" y="5722"/>
                    <a:pt x="2387" y="5071"/>
                    <a:pt x="2188" y="4430"/>
                  </a:cubicBezTo>
                  <a:cubicBezTo>
                    <a:pt x="1998" y="3840"/>
                    <a:pt x="1846" y="2357"/>
                    <a:pt x="1256" y="2052"/>
                  </a:cubicBezTo>
                  <a:cubicBezTo>
                    <a:pt x="1144" y="1992"/>
                    <a:pt x="1040" y="1966"/>
                    <a:pt x="945" y="1966"/>
                  </a:cubicBezTo>
                  <a:cubicBezTo>
                    <a:pt x="588" y="1966"/>
                    <a:pt x="353" y="2335"/>
                    <a:pt x="248" y="2680"/>
                  </a:cubicBezTo>
                  <a:cubicBezTo>
                    <a:pt x="1" y="3783"/>
                    <a:pt x="343" y="4982"/>
                    <a:pt x="1104" y="5781"/>
                  </a:cubicBezTo>
                  <a:cubicBezTo>
                    <a:pt x="1375" y="6073"/>
                    <a:pt x="1770" y="6465"/>
                    <a:pt x="2207" y="6698"/>
                  </a:cubicBezTo>
                  <a:lnTo>
                    <a:pt x="2207" y="6698"/>
                  </a:lnTo>
                  <a:cubicBezTo>
                    <a:pt x="2295" y="7104"/>
                    <a:pt x="2377" y="7509"/>
                    <a:pt x="2454" y="7911"/>
                  </a:cubicBezTo>
                  <a:cubicBezTo>
                    <a:pt x="2644" y="8957"/>
                    <a:pt x="2778" y="10022"/>
                    <a:pt x="2930" y="11049"/>
                  </a:cubicBezTo>
                  <a:cubicBezTo>
                    <a:pt x="3063" y="12133"/>
                    <a:pt x="3405" y="13180"/>
                    <a:pt x="3538" y="14264"/>
                  </a:cubicBezTo>
                  <a:cubicBezTo>
                    <a:pt x="3710" y="15481"/>
                    <a:pt x="3557" y="16717"/>
                    <a:pt x="3653" y="17935"/>
                  </a:cubicBezTo>
                  <a:cubicBezTo>
                    <a:pt x="3729" y="18601"/>
                    <a:pt x="3824" y="19228"/>
                    <a:pt x="3729" y="19875"/>
                  </a:cubicBezTo>
                  <a:cubicBezTo>
                    <a:pt x="3653" y="20446"/>
                    <a:pt x="3538" y="20978"/>
                    <a:pt x="3519" y="21549"/>
                  </a:cubicBezTo>
                  <a:cubicBezTo>
                    <a:pt x="3462" y="22709"/>
                    <a:pt x="3310" y="23850"/>
                    <a:pt x="3120" y="24991"/>
                  </a:cubicBezTo>
                  <a:cubicBezTo>
                    <a:pt x="3044" y="25448"/>
                    <a:pt x="2930" y="25943"/>
                    <a:pt x="2702" y="26342"/>
                  </a:cubicBezTo>
                  <a:cubicBezTo>
                    <a:pt x="2547" y="26620"/>
                    <a:pt x="2393" y="26998"/>
                    <a:pt x="2085" y="26998"/>
                  </a:cubicBezTo>
                  <a:cubicBezTo>
                    <a:pt x="2014" y="26998"/>
                    <a:pt x="1935" y="26978"/>
                    <a:pt x="1846" y="26932"/>
                  </a:cubicBezTo>
                  <a:cubicBezTo>
                    <a:pt x="1560" y="26798"/>
                    <a:pt x="1408" y="26494"/>
                    <a:pt x="1332" y="26171"/>
                  </a:cubicBezTo>
                  <a:cubicBezTo>
                    <a:pt x="1332" y="26113"/>
                    <a:pt x="1271" y="26088"/>
                    <a:pt x="1192" y="26088"/>
                  </a:cubicBezTo>
                  <a:cubicBezTo>
                    <a:pt x="1037" y="26088"/>
                    <a:pt x="812" y="26184"/>
                    <a:pt x="837" y="26323"/>
                  </a:cubicBezTo>
                  <a:cubicBezTo>
                    <a:pt x="951" y="26938"/>
                    <a:pt x="1518" y="27415"/>
                    <a:pt x="2130" y="27415"/>
                  </a:cubicBezTo>
                  <a:cubicBezTo>
                    <a:pt x="2238" y="27415"/>
                    <a:pt x="2346" y="27400"/>
                    <a:pt x="2454" y="27369"/>
                  </a:cubicBezTo>
                  <a:cubicBezTo>
                    <a:pt x="2759" y="27274"/>
                    <a:pt x="2968" y="27065"/>
                    <a:pt x="3120" y="26779"/>
                  </a:cubicBezTo>
                  <a:cubicBezTo>
                    <a:pt x="3424" y="26114"/>
                    <a:pt x="3634" y="25315"/>
                    <a:pt x="3710" y="24592"/>
                  </a:cubicBezTo>
                  <a:cubicBezTo>
                    <a:pt x="3900" y="22994"/>
                    <a:pt x="4071" y="21378"/>
                    <a:pt x="4280" y="19780"/>
                  </a:cubicBezTo>
                  <a:cubicBezTo>
                    <a:pt x="4375" y="19019"/>
                    <a:pt x="4242" y="18315"/>
                    <a:pt x="4185" y="17573"/>
                  </a:cubicBezTo>
                  <a:cubicBezTo>
                    <a:pt x="4109" y="16641"/>
                    <a:pt x="4147" y="15690"/>
                    <a:pt x="4128" y="14777"/>
                  </a:cubicBezTo>
                  <a:cubicBezTo>
                    <a:pt x="4109" y="13959"/>
                    <a:pt x="3900" y="13199"/>
                    <a:pt x="3729" y="12419"/>
                  </a:cubicBezTo>
                  <a:cubicBezTo>
                    <a:pt x="3519" y="11506"/>
                    <a:pt x="3424" y="10593"/>
                    <a:pt x="3272" y="9680"/>
                  </a:cubicBezTo>
                  <a:cubicBezTo>
                    <a:pt x="3131" y="8756"/>
                    <a:pt x="2986" y="7821"/>
                    <a:pt x="2801" y="6892"/>
                  </a:cubicBezTo>
                  <a:lnTo>
                    <a:pt x="2801" y="6892"/>
                  </a:lnTo>
                  <a:cubicBezTo>
                    <a:pt x="2837" y="6896"/>
                    <a:pt x="2874" y="6898"/>
                    <a:pt x="2910" y="6898"/>
                  </a:cubicBezTo>
                  <a:cubicBezTo>
                    <a:pt x="3018" y="6898"/>
                    <a:pt x="3127" y="6881"/>
                    <a:pt x="3234" y="6846"/>
                  </a:cubicBezTo>
                  <a:cubicBezTo>
                    <a:pt x="3634" y="6732"/>
                    <a:pt x="3862" y="6351"/>
                    <a:pt x="4109" y="6047"/>
                  </a:cubicBezTo>
                  <a:cubicBezTo>
                    <a:pt x="4340" y="5760"/>
                    <a:pt x="4554" y="5459"/>
                    <a:pt x="4751" y="5145"/>
                  </a:cubicBezTo>
                  <a:lnTo>
                    <a:pt x="4751" y="5145"/>
                  </a:lnTo>
                  <a:cubicBezTo>
                    <a:pt x="5238" y="5734"/>
                    <a:pt x="5870" y="6061"/>
                    <a:pt x="6734" y="6104"/>
                  </a:cubicBezTo>
                  <a:cubicBezTo>
                    <a:pt x="6753" y="6105"/>
                    <a:pt x="6772" y="6106"/>
                    <a:pt x="6791" y="6107"/>
                  </a:cubicBezTo>
                  <a:lnTo>
                    <a:pt x="6791" y="6107"/>
                  </a:lnTo>
                  <a:cubicBezTo>
                    <a:pt x="6504" y="7298"/>
                    <a:pt x="6355" y="8538"/>
                    <a:pt x="6182" y="9737"/>
                  </a:cubicBezTo>
                  <a:cubicBezTo>
                    <a:pt x="6068" y="10536"/>
                    <a:pt x="6087" y="11373"/>
                    <a:pt x="6220" y="12171"/>
                  </a:cubicBezTo>
                  <a:cubicBezTo>
                    <a:pt x="6392" y="13027"/>
                    <a:pt x="6924" y="13940"/>
                    <a:pt x="6791" y="14834"/>
                  </a:cubicBezTo>
                  <a:cubicBezTo>
                    <a:pt x="6783" y="14922"/>
                    <a:pt x="6872" y="14960"/>
                    <a:pt x="6980" y="14960"/>
                  </a:cubicBezTo>
                  <a:cubicBezTo>
                    <a:pt x="7128" y="14960"/>
                    <a:pt x="7313" y="14888"/>
                    <a:pt x="7324" y="14777"/>
                  </a:cubicBezTo>
                  <a:cubicBezTo>
                    <a:pt x="7343" y="14682"/>
                    <a:pt x="7343" y="14568"/>
                    <a:pt x="7362" y="14492"/>
                  </a:cubicBezTo>
                  <a:cubicBezTo>
                    <a:pt x="7367" y="14460"/>
                    <a:pt x="7361" y="14434"/>
                    <a:pt x="7347" y="14414"/>
                  </a:cubicBezTo>
                  <a:lnTo>
                    <a:pt x="7347" y="14414"/>
                  </a:lnTo>
                  <a:cubicBezTo>
                    <a:pt x="7335" y="13799"/>
                    <a:pt x="7083" y="13198"/>
                    <a:pt x="6924" y="12609"/>
                  </a:cubicBezTo>
                  <a:cubicBezTo>
                    <a:pt x="6582" y="11449"/>
                    <a:pt x="6601" y="10288"/>
                    <a:pt x="6791" y="9128"/>
                  </a:cubicBezTo>
                  <a:cubicBezTo>
                    <a:pt x="6952" y="8189"/>
                    <a:pt x="7062" y="7126"/>
                    <a:pt x="7282" y="6104"/>
                  </a:cubicBezTo>
                  <a:lnTo>
                    <a:pt x="7282" y="6104"/>
                  </a:lnTo>
                  <a:cubicBezTo>
                    <a:pt x="7996" y="6056"/>
                    <a:pt x="8664" y="5806"/>
                    <a:pt x="9150" y="5229"/>
                  </a:cubicBezTo>
                  <a:cubicBezTo>
                    <a:pt x="9530" y="4810"/>
                    <a:pt x="9929" y="4107"/>
                    <a:pt x="9872" y="3517"/>
                  </a:cubicBezTo>
                  <a:cubicBezTo>
                    <a:pt x="9815" y="3118"/>
                    <a:pt x="9530" y="2566"/>
                    <a:pt x="9073" y="2490"/>
                  </a:cubicBezTo>
                  <a:cubicBezTo>
                    <a:pt x="9051" y="2488"/>
                    <a:pt x="9029" y="2487"/>
                    <a:pt x="9006" y="2487"/>
                  </a:cubicBezTo>
                  <a:cubicBezTo>
                    <a:pt x="8256" y="2487"/>
                    <a:pt x="7621" y="3704"/>
                    <a:pt x="7400" y="4240"/>
                  </a:cubicBezTo>
                  <a:cubicBezTo>
                    <a:pt x="7179" y="4749"/>
                    <a:pt x="7006" y="5278"/>
                    <a:pt x="6864" y="5819"/>
                  </a:cubicBezTo>
                  <a:lnTo>
                    <a:pt x="6864" y="5819"/>
                  </a:lnTo>
                  <a:cubicBezTo>
                    <a:pt x="6263" y="5767"/>
                    <a:pt x="5672" y="5501"/>
                    <a:pt x="5269" y="5039"/>
                  </a:cubicBezTo>
                  <a:cubicBezTo>
                    <a:pt x="5179" y="4933"/>
                    <a:pt x="5093" y="4821"/>
                    <a:pt x="5014" y="4703"/>
                  </a:cubicBezTo>
                  <a:lnTo>
                    <a:pt x="5014" y="4703"/>
                  </a:lnTo>
                  <a:cubicBezTo>
                    <a:pt x="5124" y="4509"/>
                    <a:pt x="5227" y="4310"/>
                    <a:pt x="5326" y="4107"/>
                  </a:cubicBezTo>
                  <a:cubicBezTo>
                    <a:pt x="5631" y="3479"/>
                    <a:pt x="5840" y="2813"/>
                    <a:pt x="5973" y="2090"/>
                  </a:cubicBezTo>
                  <a:cubicBezTo>
                    <a:pt x="6049" y="1577"/>
                    <a:pt x="6258" y="854"/>
                    <a:pt x="5935" y="360"/>
                  </a:cubicBezTo>
                  <a:cubicBezTo>
                    <a:pt x="5773" y="105"/>
                    <a:pt x="5558" y="1"/>
                    <a:pt x="5335" y="1"/>
                  </a:cubicBezTo>
                  <a:close/>
                </a:path>
              </a:pathLst>
            </a:cu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3;p69">
              <a:extLst>
                <a:ext uri="{FF2B5EF4-FFF2-40B4-BE49-F238E27FC236}">
                  <a16:creationId xmlns:a16="http://schemas.microsoft.com/office/drawing/2014/main" id="{3B4E52AF-A7EC-4840-842C-F2212C47F320}"/>
                </a:ext>
              </a:extLst>
            </p:cNvPr>
            <p:cNvSpPr/>
            <p:nvPr/>
          </p:nvSpPr>
          <p:spPr>
            <a:xfrm>
              <a:off x="4831925" y="1968275"/>
              <a:ext cx="160175" cy="236675"/>
            </a:xfrm>
            <a:custGeom>
              <a:avLst/>
              <a:gdLst/>
              <a:ahLst/>
              <a:cxnLst/>
              <a:rect l="l" t="t" r="r" b="b"/>
              <a:pathLst>
                <a:path w="6407" h="9467" extrusionOk="0">
                  <a:moveTo>
                    <a:pt x="6084" y="1"/>
                  </a:moveTo>
                  <a:cubicBezTo>
                    <a:pt x="6038" y="1"/>
                    <a:pt x="5989" y="9"/>
                    <a:pt x="5943" y="28"/>
                  </a:cubicBezTo>
                  <a:cubicBezTo>
                    <a:pt x="2158" y="1664"/>
                    <a:pt x="636" y="5525"/>
                    <a:pt x="8" y="9348"/>
                  </a:cubicBezTo>
                  <a:cubicBezTo>
                    <a:pt x="1" y="9432"/>
                    <a:pt x="81" y="9467"/>
                    <a:pt x="181" y="9467"/>
                  </a:cubicBezTo>
                  <a:cubicBezTo>
                    <a:pt x="332" y="9467"/>
                    <a:pt x="529" y="9387"/>
                    <a:pt x="541" y="9272"/>
                  </a:cubicBezTo>
                  <a:cubicBezTo>
                    <a:pt x="1112" y="5639"/>
                    <a:pt x="2519" y="1816"/>
                    <a:pt x="6133" y="237"/>
                  </a:cubicBezTo>
                  <a:cubicBezTo>
                    <a:pt x="6406" y="131"/>
                    <a:pt x="6268" y="1"/>
                    <a:pt x="6084" y="1"/>
                  </a:cubicBezTo>
                  <a:close/>
                </a:path>
              </a:pathLst>
            </a:cu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24;p69">
              <a:extLst>
                <a:ext uri="{FF2B5EF4-FFF2-40B4-BE49-F238E27FC236}">
                  <a16:creationId xmlns:a16="http://schemas.microsoft.com/office/drawing/2014/main" id="{3285A52C-A2E1-432D-8A0B-F149491FB347}"/>
                </a:ext>
              </a:extLst>
            </p:cNvPr>
            <p:cNvSpPr/>
            <p:nvPr/>
          </p:nvSpPr>
          <p:spPr>
            <a:xfrm>
              <a:off x="4892975" y="2115300"/>
              <a:ext cx="62800" cy="196950"/>
            </a:xfrm>
            <a:custGeom>
              <a:avLst/>
              <a:gdLst/>
              <a:ahLst/>
              <a:cxnLst/>
              <a:rect l="l" t="t" r="r" b="b"/>
              <a:pathLst>
                <a:path w="2512" h="7878" extrusionOk="0">
                  <a:moveTo>
                    <a:pt x="2281" y="1"/>
                  </a:moveTo>
                  <a:cubicBezTo>
                    <a:pt x="2150" y="1"/>
                    <a:pt x="1989" y="44"/>
                    <a:pt x="1941" y="120"/>
                  </a:cubicBezTo>
                  <a:cubicBezTo>
                    <a:pt x="1066" y="1204"/>
                    <a:pt x="800" y="2573"/>
                    <a:pt x="419" y="3886"/>
                  </a:cubicBezTo>
                  <a:cubicBezTo>
                    <a:pt x="229" y="4514"/>
                    <a:pt x="1" y="5217"/>
                    <a:pt x="39" y="5883"/>
                  </a:cubicBezTo>
                  <a:cubicBezTo>
                    <a:pt x="96" y="6549"/>
                    <a:pt x="457" y="7138"/>
                    <a:pt x="591" y="7785"/>
                  </a:cubicBezTo>
                  <a:cubicBezTo>
                    <a:pt x="610" y="7850"/>
                    <a:pt x="683" y="7877"/>
                    <a:pt x="769" y="7877"/>
                  </a:cubicBezTo>
                  <a:cubicBezTo>
                    <a:pt x="935" y="7877"/>
                    <a:pt x="1148" y="7777"/>
                    <a:pt x="1123" y="7652"/>
                  </a:cubicBezTo>
                  <a:cubicBezTo>
                    <a:pt x="971" y="7100"/>
                    <a:pt x="705" y="6568"/>
                    <a:pt x="591" y="6035"/>
                  </a:cubicBezTo>
                  <a:cubicBezTo>
                    <a:pt x="438" y="5293"/>
                    <a:pt x="743" y="4533"/>
                    <a:pt x="952" y="3848"/>
                  </a:cubicBezTo>
                  <a:cubicBezTo>
                    <a:pt x="1332" y="2554"/>
                    <a:pt x="1599" y="1204"/>
                    <a:pt x="2436" y="139"/>
                  </a:cubicBezTo>
                  <a:cubicBezTo>
                    <a:pt x="2512" y="44"/>
                    <a:pt x="2412" y="1"/>
                    <a:pt x="2281" y="1"/>
                  </a:cubicBezTo>
                  <a:close/>
                </a:path>
              </a:pathLst>
            </a:cu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25;p69">
              <a:extLst>
                <a:ext uri="{FF2B5EF4-FFF2-40B4-BE49-F238E27FC236}">
                  <a16:creationId xmlns:a16="http://schemas.microsoft.com/office/drawing/2014/main" id="{431D7B9B-9B78-4C2F-B5E9-954FBD365714}"/>
                </a:ext>
              </a:extLst>
            </p:cNvPr>
            <p:cNvSpPr/>
            <p:nvPr/>
          </p:nvSpPr>
          <p:spPr>
            <a:xfrm>
              <a:off x="5743600" y="2301975"/>
              <a:ext cx="128775" cy="347200"/>
            </a:xfrm>
            <a:custGeom>
              <a:avLst/>
              <a:gdLst/>
              <a:ahLst/>
              <a:cxnLst/>
              <a:rect l="l" t="t" r="r" b="b"/>
              <a:pathLst>
                <a:path w="5151" h="13888" extrusionOk="0">
                  <a:moveTo>
                    <a:pt x="4612" y="0"/>
                  </a:moveTo>
                  <a:cubicBezTo>
                    <a:pt x="4476" y="0"/>
                    <a:pt x="4304" y="53"/>
                    <a:pt x="4246" y="185"/>
                  </a:cubicBezTo>
                  <a:cubicBezTo>
                    <a:pt x="3846" y="1155"/>
                    <a:pt x="4227" y="2201"/>
                    <a:pt x="4246" y="3228"/>
                  </a:cubicBezTo>
                  <a:cubicBezTo>
                    <a:pt x="4284" y="4484"/>
                    <a:pt x="4094" y="5777"/>
                    <a:pt x="3751" y="6975"/>
                  </a:cubicBezTo>
                  <a:cubicBezTo>
                    <a:pt x="3428" y="8212"/>
                    <a:pt x="2914" y="9429"/>
                    <a:pt x="2325" y="10570"/>
                  </a:cubicBezTo>
                  <a:cubicBezTo>
                    <a:pt x="1716" y="11769"/>
                    <a:pt x="860" y="12682"/>
                    <a:pt x="61" y="13766"/>
                  </a:cubicBezTo>
                  <a:cubicBezTo>
                    <a:pt x="0" y="13853"/>
                    <a:pt x="75" y="13888"/>
                    <a:pt x="186" y="13888"/>
                  </a:cubicBezTo>
                  <a:cubicBezTo>
                    <a:pt x="318" y="13888"/>
                    <a:pt x="503" y="13838"/>
                    <a:pt x="575" y="13766"/>
                  </a:cubicBezTo>
                  <a:cubicBezTo>
                    <a:pt x="1355" y="12682"/>
                    <a:pt x="2211" y="11769"/>
                    <a:pt x="2819" y="10570"/>
                  </a:cubicBezTo>
                  <a:cubicBezTo>
                    <a:pt x="3390" y="9505"/>
                    <a:pt x="3846" y="8383"/>
                    <a:pt x="4189" y="7223"/>
                  </a:cubicBezTo>
                  <a:cubicBezTo>
                    <a:pt x="4531" y="5986"/>
                    <a:pt x="4721" y="4731"/>
                    <a:pt x="4778" y="3437"/>
                  </a:cubicBezTo>
                  <a:cubicBezTo>
                    <a:pt x="4795" y="2489"/>
                    <a:pt x="4448" y="1467"/>
                    <a:pt x="4654" y="525"/>
                  </a:cubicBezTo>
                  <a:lnTo>
                    <a:pt x="4654" y="525"/>
                  </a:lnTo>
                  <a:cubicBezTo>
                    <a:pt x="4669" y="528"/>
                    <a:pt x="4685" y="529"/>
                    <a:pt x="4703" y="529"/>
                  </a:cubicBezTo>
                  <a:cubicBezTo>
                    <a:pt x="4885" y="529"/>
                    <a:pt x="5151" y="406"/>
                    <a:pt x="5064" y="261"/>
                  </a:cubicBezTo>
                  <a:cubicBezTo>
                    <a:pt x="4912" y="52"/>
                    <a:pt x="4969" y="90"/>
                    <a:pt x="4721" y="14"/>
                  </a:cubicBezTo>
                  <a:cubicBezTo>
                    <a:pt x="4691" y="5"/>
                    <a:pt x="4653" y="0"/>
                    <a:pt x="4612" y="0"/>
                  </a:cubicBezTo>
                  <a:close/>
                </a:path>
              </a:pathLst>
            </a:cu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26;p69">
              <a:extLst>
                <a:ext uri="{FF2B5EF4-FFF2-40B4-BE49-F238E27FC236}">
                  <a16:creationId xmlns:a16="http://schemas.microsoft.com/office/drawing/2014/main" id="{AD5FED4D-D5E8-4F24-A5DA-FDDDBC2D5B78}"/>
                </a:ext>
              </a:extLst>
            </p:cNvPr>
            <p:cNvSpPr/>
            <p:nvPr/>
          </p:nvSpPr>
          <p:spPr>
            <a:xfrm>
              <a:off x="5582875" y="2572225"/>
              <a:ext cx="147975" cy="165200"/>
            </a:xfrm>
            <a:custGeom>
              <a:avLst/>
              <a:gdLst/>
              <a:ahLst/>
              <a:cxnLst/>
              <a:rect l="l" t="t" r="r" b="b"/>
              <a:pathLst>
                <a:path w="5919" h="6608" extrusionOk="0">
                  <a:moveTo>
                    <a:pt x="5698" y="0"/>
                  </a:moveTo>
                  <a:cubicBezTo>
                    <a:pt x="5570" y="0"/>
                    <a:pt x="5416" y="53"/>
                    <a:pt x="5387" y="141"/>
                  </a:cubicBezTo>
                  <a:cubicBezTo>
                    <a:pt x="4740" y="1453"/>
                    <a:pt x="4246" y="2804"/>
                    <a:pt x="3257" y="3926"/>
                  </a:cubicBezTo>
                  <a:cubicBezTo>
                    <a:pt x="2686" y="4592"/>
                    <a:pt x="2058" y="5200"/>
                    <a:pt x="1298" y="5676"/>
                  </a:cubicBezTo>
                  <a:cubicBezTo>
                    <a:pt x="1012" y="5847"/>
                    <a:pt x="480" y="6246"/>
                    <a:pt x="270" y="6322"/>
                  </a:cubicBezTo>
                  <a:cubicBezTo>
                    <a:pt x="9" y="6388"/>
                    <a:pt x="0" y="6608"/>
                    <a:pt x="221" y="6608"/>
                  </a:cubicBezTo>
                  <a:cubicBezTo>
                    <a:pt x="257" y="6608"/>
                    <a:pt x="299" y="6602"/>
                    <a:pt x="347" y="6589"/>
                  </a:cubicBezTo>
                  <a:cubicBezTo>
                    <a:pt x="822" y="6456"/>
                    <a:pt x="1203" y="6075"/>
                    <a:pt x="1621" y="5847"/>
                  </a:cubicBezTo>
                  <a:cubicBezTo>
                    <a:pt x="2287" y="5447"/>
                    <a:pt x="2857" y="4915"/>
                    <a:pt x="3390" y="4344"/>
                  </a:cubicBezTo>
                  <a:cubicBezTo>
                    <a:pt x="4550" y="3089"/>
                    <a:pt x="5121" y="1662"/>
                    <a:pt x="5863" y="160"/>
                  </a:cubicBezTo>
                  <a:cubicBezTo>
                    <a:pt x="5918" y="48"/>
                    <a:pt x="5820" y="0"/>
                    <a:pt x="5698" y="0"/>
                  </a:cubicBezTo>
                  <a:close/>
                </a:path>
              </a:pathLst>
            </a:cu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ripple/>
        <p:sndAc>
          <p:stSnd>
            <p:snd r:embed="rId2" name="breeze.wav"/>
          </p:stSnd>
        </p:sndAc>
      </p:transition>
    </mc:Choice>
    <mc:Fallback xmlns="">
      <p:transition spd="slow">
        <p:fade/>
        <p:sndAc>
          <p:stSnd>
            <p:snd r:embed="rId3"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80">
                                          <p:stCondLst>
                                            <p:cond delay="0"/>
                                          </p:stCondLst>
                                        </p:cTn>
                                        <p:tgtEl>
                                          <p:spTgt spid="57"/>
                                        </p:tgtEl>
                                      </p:cBhvr>
                                    </p:animEffect>
                                    <p:anim calcmode="lin" valueType="num">
                                      <p:cBhvr>
                                        <p:cTn id="8"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13" dur="26">
                                          <p:stCondLst>
                                            <p:cond delay="650"/>
                                          </p:stCondLst>
                                        </p:cTn>
                                        <p:tgtEl>
                                          <p:spTgt spid="57"/>
                                        </p:tgtEl>
                                      </p:cBhvr>
                                      <p:to x="100000" y="60000"/>
                                    </p:animScale>
                                    <p:animScale>
                                      <p:cBhvr>
                                        <p:cTn id="14" dur="166" decel="50000">
                                          <p:stCondLst>
                                            <p:cond delay="676"/>
                                          </p:stCondLst>
                                        </p:cTn>
                                        <p:tgtEl>
                                          <p:spTgt spid="57"/>
                                        </p:tgtEl>
                                      </p:cBhvr>
                                      <p:to x="100000" y="100000"/>
                                    </p:animScale>
                                    <p:animScale>
                                      <p:cBhvr>
                                        <p:cTn id="15" dur="26">
                                          <p:stCondLst>
                                            <p:cond delay="1312"/>
                                          </p:stCondLst>
                                        </p:cTn>
                                        <p:tgtEl>
                                          <p:spTgt spid="57"/>
                                        </p:tgtEl>
                                      </p:cBhvr>
                                      <p:to x="100000" y="80000"/>
                                    </p:animScale>
                                    <p:animScale>
                                      <p:cBhvr>
                                        <p:cTn id="16" dur="166" decel="50000">
                                          <p:stCondLst>
                                            <p:cond delay="1338"/>
                                          </p:stCondLst>
                                        </p:cTn>
                                        <p:tgtEl>
                                          <p:spTgt spid="57"/>
                                        </p:tgtEl>
                                      </p:cBhvr>
                                      <p:to x="100000" y="100000"/>
                                    </p:animScale>
                                    <p:animScale>
                                      <p:cBhvr>
                                        <p:cTn id="17" dur="26">
                                          <p:stCondLst>
                                            <p:cond delay="1642"/>
                                          </p:stCondLst>
                                        </p:cTn>
                                        <p:tgtEl>
                                          <p:spTgt spid="57"/>
                                        </p:tgtEl>
                                      </p:cBhvr>
                                      <p:to x="100000" y="90000"/>
                                    </p:animScale>
                                    <p:animScale>
                                      <p:cBhvr>
                                        <p:cTn id="18" dur="166" decel="50000">
                                          <p:stCondLst>
                                            <p:cond delay="1668"/>
                                          </p:stCondLst>
                                        </p:cTn>
                                        <p:tgtEl>
                                          <p:spTgt spid="57"/>
                                        </p:tgtEl>
                                      </p:cBhvr>
                                      <p:to x="100000" y="100000"/>
                                    </p:animScale>
                                    <p:animScale>
                                      <p:cBhvr>
                                        <p:cTn id="19" dur="26">
                                          <p:stCondLst>
                                            <p:cond delay="1808"/>
                                          </p:stCondLst>
                                        </p:cTn>
                                        <p:tgtEl>
                                          <p:spTgt spid="57"/>
                                        </p:tgtEl>
                                      </p:cBhvr>
                                      <p:to x="100000" y="95000"/>
                                    </p:animScale>
                                    <p:animScale>
                                      <p:cBhvr>
                                        <p:cTn id="20" dur="166" decel="50000">
                                          <p:stCondLst>
                                            <p:cond delay="1834"/>
                                          </p:stCondLst>
                                        </p:cTn>
                                        <p:tgtEl>
                                          <p:spTgt spid="5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down)">
                                      <p:cBhvr>
                                        <p:cTn id="25" dur="580">
                                          <p:stCondLst>
                                            <p:cond delay="0"/>
                                          </p:stCondLst>
                                        </p:cTn>
                                        <p:tgtEl>
                                          <p:spTgt spid="48"/>
                                        </p:tgtEl>
                                      </p:cBhvr>
                                    </p:animEffect>
                                    <p:anim calcmode="lin" valueType="num">
                                      <p:cBhvr>
                                        <p:cTn id="26"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31" dur="26">
                                          <p:stCondLst>
                                            <p:cond delay="650"/>
                                          </p:stCondLst>
                                        </p:cTn>
                                        <p:tgtEl>
                                          <p:spTgt spid="48"/>
                                        </p:tgtEl>
                                      </p:cBhvr>
                                      <p:to x="100000" y="60000"/>
                                    </p:animScale>
                                    <p:animScale>
                                      <p:cBhvr>
                                        <p:cTn id="32" dur="166" decel="50000">
                                          <p:stCondLst>
                                            <p:cond delay="676"/>
                                          </p:stCondLst>
                                        </p:cTn>
                                        <p:tgtEl>
                                          <p:spTgt spid="48"/>
                                        </p:tgtEl>
                                      </p:cBhvr>
                                      <p:to x="100000" y="100000"/>
                                    </p:animScale>
                                    <p:animScale>
                                      <p:cBhvr>
                                        <p:cTn id="33" dur="26">
                                          <p:stCondLst>
                                            <p:cond delay="1312"/>
                                          </p:stCondLst>
                                        </p:cTn>
                                        <p:tgtEl>
                                          <p:spTgt spid="48"/>
                                        </p:tgtEl>
                                      </p:cBhvr>
                                      <p:to x="100000" y="80000"/>
                                    </p:animScale>
                                    <p:animScale>
                                      <p:cBhvr>
                                        <p:cTn id="34" dur="166" decel="50000">
                                          <p:stCondLst>
                                            <p:cond delay="1338"/>
                                          </p:stCondLst>
                                        </p:cTn>
                                        <p:tgtEl>
                                          <p:spTgt spid="48"/>
                                        </p:tgtEl>
                                      </p:cBhvr>
                                      <p:to x="100000" y="100000"/>
                                    </p:animScale>
                                    <p:animScale>
                                      <p:cBhvr>
                                        <p:cTn id="35" dur="26">
                                          <p:stCondLst>
                                            <p:cond delay="1642"/>
                                          </p:stCondLst>
                                        </p:cTn>
                                        <p:tgtEl>
                                          <p:spTgt spid="48"/>
                                        </p:tgtEl>
                                      </p:cBhvr>
                                      <p:to x="100000" y="90000"/>
                                    </p:animScale>
                                    <p:animScale>
                                      <p:cBhvr>
                                        <p:cTn id="36" dur="166" decel="50000">
                                          <p:stCondLst>
                                            <p:cond delay="1668"/>
                                          </p:stCondLst>
                                        </p:cTn>
                                        <p:tgtEl>
                                          <p:spTgt spid="48"/>
                                        </p:tgtEl>
                                      </p:cBhvr>
                                      <p:to x="100000" y="100000"/>
                                    </p:animScale>
                                    <p:animScale>
                                      <p:cBhvr>
                                        <p:cTn id="37" dur="26">
                                          <p:stCondLst>
                                            <p:cond delay="1808"/>
                                          </p:stCondLst>
                                        </p:cTn>
                                        <p:tgtEl>
                                          <p:spTgt spid="48"/>
                                        </p:tgtEl>
                                      </p:cBhvr>
                                      <p:to x="100000" y="95000"/>
                                    </p:animScale>
                                    <p:animScale>
                                      <p:cBhvr>
                                        <p:cTn id="38" dur="166" decel="50000">
                                          <p:stCondLst>
                                            <p:cond delay="1834"/>
                                          </p:stCondLst>
                                        </p:cTn>
                                        <p:tgtEl>
                                          <p:spTgt spid="4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down)">
                                      <p:cBhvr>
                                        <p:cTn id="43" dur="580">
                                          <p:stCondLst>
                                            <p:cond delay="0"/>
                                          </p:stCondLst>
                                        </p:cTn>
                                        <p:tgtEl>
                                          <p:spTgt spid="55"/>
                                        </p:tgtEl>
                                      </p:cBhvr>
                                    </p:animEffect>
                                    <p:anim calcmode="lin" valueType="num">
                                      <p:cBhvr>
                                        <p:cTn id="44"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49" dur="26">
                                          <p:stCondLst>
                                            <p:cond delay="650"/>
                                          </p:stCondLst>
                                        </p:cTn>
                                        <p:tgtEl>
                                          <p:spTgt spid="55"/>
                                        </p:tgtEl>
                                      </p:cBhvr>
                                      <p:to x="100000" y="60000"/>
                                    </p:animScale>
                                    <p:animScale>
                                      <p:cBhvr>
                                        <p:cTn id="50" dur="166" decel="50000">
                                          <p:stCondLst>
                                            <p:cond delay="676"/>
                                          </p:stCondLst>
                                        </p:cTn>
                                        <p:tgtEl>
                                          <p:spTgt spid="55"/>
                                        </p:tgtEl>
                                      </p:cBhvr>
                                      <p:to x="100000" y="100000"/>
                                    </p:animScale>
                                    <p:animScale>
                                      <p:cBhvr>
                                        <p:cTn id="51" dur="26">
                                          <p:stCondLst>
                                            <p:cond delay="1312"/>
                                          </p:stCondLst>
                                        </p:cTn>
                                        <p:tgtEl>
                                          <p:spTgt spid="55"/>
                                        </p:tgtEl>
                                      </p:cBhvr>
                                      <p:to x="100000" y="80000"/>
                                    </p:animScale>
                                    <p:animScale>
                                      <p:cBhvr>
                                        <p:cTn id="52" dur="166" decel="50000">
                                          <p:stCondLst>
                                            <p:cond delay="1338"/>
                                          </p:stCondLst>
                                        </p:cTn>
                                        <p:tgtEl>
                                          <p:spTgt spid="55"/>
                                        </p:tgtEl>
                                      </p:cBhvr>
                                      <p:to x="100000" y="100000"/>
                                    </p:animScale>
                                    <p:animScale>
                                      <p:cBhvr>
                                        <p:cTn id="53" dur="26">
                                          <p:stCondLst>
                                            <p:cond delay="1642"/>
                                          </p:stCondLst>
                                        </p:cTn>
                                        <p:tgtEl>
                                          <p:spTgt spid="55"/>
                                        </p:tgtEl>
                                      </p:cBhvr>
                                      <p:to x="100000" y="90000"/>
                                    </p:animScale>
                                    <p:animScale>
                                      <p:cBhvr>
                                        <p:cTn id="54" dur="166" decel="50000">
                                          <p:stCondLst>
                                            <p:cond delay="1668"/>
                                          </p:stCondLst>
                                        </p:cTn>
                                        <p:tgtEl>
                                          <p:spTgt spid="55"/>
                                        </p:tgtEl>
                                      </p:cBhvr>
                                      <p:to x="100000" y="100000"/>
                                    </p:animScale>
                                    <p:animScale>
                                      <p:cBhvr>
                                        <p:cTn id="55" dur="26">
                                          <p:stCondLst>
                                            <p:cond delay="1808"/>
                                          </p:stCondLst>
                                        </p:cTn>
                                        <p:tgtEl>
                                          <p:spTgt spid="55"/>
                                        </p:tgtEl>
                                      </p:cBhvr>
                                      <p:to x="100000" y="95000"/>
                                    </p:animScale>
                                    <p:animScale>
                                      <p:cBhvr>
                                        <p:cTn id="56" dur="166" decel="50000">
                                          <p:stCondLst>
                                            <p:cond delay="1834"/>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5" grpId="0"/>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E5DF39-022D-D7BB-7315-77E3D76A7981}"/>
              </a:ext>
            </a:extLst>
          </p:cNvPr>
          <p:cNvPicPr>
            <a:picLocks noChangeAspect="1"/>
          </p:cNvPicPr>
          <p:nvPr/>
        </p:nvPicPr>
        <p:blipFill rotWithShape="1">
          <a:blip r:embed="rId3"/>
          <a:srcRect l="15833" t="21838" r="16666" b="5533"/>
          <a:stretch/>
        </p:blipFill>
        <p:spPr>
          <a:xfrm>
            <a:off x="211667" y="590550"/>
            <a:ext cx="4131733" cy="3810000"/>
          </a:xfrm>
          <a:prstGeom prst="rect">
            <a:avLst/>
          </a:prstGeom>
        </p:spPr>
      </p:pic>
      <p:pic>
        <p:nvPicPr>
          <p:cNvPr id="18" name="Picture 17">
            <a:extLst>
              <a:ext uri="{FF2B5EF4-FFF2-40B4-BE49-F238E27FC236}">
                <a16:creationId xmlns:a16="http://schemas.microsoft.com/office/drawing/2014/main" id="{293523FC-4DA4-D20F-9C58-075F608DA4EF}"/>
              </a:ext>
            </a:extLst>
          </p:cNvPr>
          <p:cNvPicPr>
            <a:picLocks noChangeAspect="1"/>
          </p:cNvPicPr>
          <p:nvPr/>
        </p:nvPicPr>
        <p:blipFill rotWithShape="1">
          <a:blip r:embed="rId4"/>
          <a:srcRect l="6666" t="14427" r="7500" b="5534"/>
          <a:stretch/>
        </p:blipFill>
        <p:spPr>
          <a:xfrm>
            <a:off x="4572000" y="590550"/>
            <a:ext cx="4360333" cy="3810000"/>
          </a:xfrm>
          <a:prstGeom prst="rect">
            <a:avLst/>
          </a:prstGeom>
        </p:spPr>
      </p:pic>
      <p:sp>
        <p:nvSpPr>
          <p:cNvPr id="19" name="TextBox 18">
            <a:extLst>
              <a:ext uri="{FF2B5EF4-FFF2-40B4-BE49-F238E27FC236}">
                <a16:creationId xmlns:a16="http://schemas.microsoft.com/office/drawing/2014/main" id="{1E29CAA6-E283-521F-589D-EFD8CD16EF46}"/>
              </a:ext>
            </a:extLst>
          </p:cNvPr>
          <p:cNvSpPr txBox="1"/>
          <p:nvPr/>
        </p:nvSpPr>
        <p:spPr>
          <a:xfrm>
            <a:off x="1371600" y="4476750"/>
            <a:ext cx="2286000" cy="307777"/>
          </a:xfrm>
          <a:prstGeom prst="rect">
            <a:avLst/>
          </a:prstGeom>
          <a:noFill/>
        </p:spPr>
        <p:txBody>
          <a:bodyPr wrap="square" rtlCol="0">
            <a:spAutoFit/>
          </a:bodyPr>
          <a:lstStyle/>
          <a:p>
            <a:pPr algn="ctr"/>
            <a:r>
              <a:rPr lang="id-ID" dirty="0">
                <a:solidFill>
                  <a:schemeClr val="bg1"/>
                </a:solidFill>
              </a:rPr>
              <a:t>SIGN-UP</a:t>
            </a:r>
          </a:p>
        </p:txBody>
      </p:sp>
      <p:sp>
        <p:nvSpPr>
          <p:cNvPr id="20" name="TextBox 19">
            <a:extLst>
              <a:ext uri="{FF2B5EF4-FFF2-40B4-BE49-F238E27FC236}">
                <a16:creationId xmlns:a16="http://schemas.microsoft.com/office/drawing/2014/main" id="{2BBBD1CF-D547-7F0A-AF5E-6F8FCAC2CC8C}"/>
              </a:ext>
            </a:extLst>
          </p:cNvPr>
          <p:cNvSpPr txBox="1"/>
          <p:nvPr/>
        </p:nvSpPr>
        <p:spPr>
          <a:xfrm>
            <a:off x="5715000" y="4476750"/>
            <a:ext cx="2286000" cy="307777"/>
          </a:xfrm>
          <a:prstGeom prst="rect">
            <a:avLst/>
          </a:prstGeom>
          <a:noFill/>
        </p:spPr>
        <p:txBody>
          <a:bodyPr wrap="square" rtlCol="0">
            <a:spAutoFit/>
          </a:bodyPr>
          <a:lstStyle/>
          <a:p>
            <a:pPr algn="ctr"/>
            <a:r>
              <a:rPr lang="id-ID" dirty="0">
                <a:solidFill>
                  <a:schemeClr val="bg1"/>
                </a:solidFill>
              </a:rPr>
              <a:t>HOME</a:t>
            </a:r>
          </a:p>
        </p:txBody>
      </p:sp>
    </p:spTree>
    <p:extLst>
      <p:ext uri="{BB962C8B-B14F-4D97-AF65-F5344CB8AC3E}">
        <p14:creationId xmlns:p14="http://schemas.microsoft.com/office/powerpoint/2010/main" val="1448052383"/>
      </p:ext>
    </p:extLst>
  </p:cSld>
  <p:clrMapOvr>
    <a:masterClrMapping/>
  </p:clrMapOvr>
  <mc:AlternateContent xmlns:mc="http://schemas.openxmlformats.org/markup-compatibility/2006" xmlns:p14="http://schemas.microsoft.com/office/powerpoint/2010/main">
    <mc:Choice Requires="p14">
      <p:transition spd="slow" p14:dur="1300">
        <p:blinds dir="vert"/>
        <p:sndAc>
          <p:stSnd>
            <p:snd r:embed="rId2" name="push.wav"/>
          </p:stSnd>
        </p:sndAc>
      </p:transition>
    </mc:Choice>
    <mc:Fallback xmlns="">
      <p:transition spd="slow">
        <p:blinds dir="vert"/>
        <p:sndAc>
          <p:stSnd>
            <p:snd r:embed="rId5" name="pu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1000" fill="hold"/>
                                        <p:tgtEl>
                                          <p:spTgt spid="18"/>
                                        </p:tgtEl>
                                        <p:attrNameLst>
                                          <p:attrName>ppt_w</p:attrName>
                                        </p:attrNameLst>
                                      </p:cBhvr>
                                      <p:tavLst>
                                        <p:tav tm="0">
                                          <p:val>
                                            <p:fltVal val="0"/>
                                          </p:val>
                                        </p:tav>
                                        <p:tav tm="100000">
                                          <p:val>
                                            <p:strVal val="#ppt_w"/>
                                          </p:val>
                                        </p:tav>
                                      </p:tavLst>
                                    </p:anim>
                                    <p:anim calcmode="lin" valueType="num">
                                      <p:cBhvr>
                                        <p:cTn id="22" dur="1000" fill="hold"/>
                                        <p:tgtEl>
                                          <p:spTgt spid="18"/>
                                        </p:tgtEl>
                                        <p:attrNameLst>
                                          <p:attrName>ppt_h</p:attrName>
                                        </p:attrNameLst>
                                      </p:cBhvr>
                                      <p:tavLst>
                                        <p:tav tm="0">
                                          <p:val>
                                            <p:fltVal val="0"/>
                                          </p:val>
                                        </p:tav>
                                        <p:tav tm="100000">
                                          <p:val>
                                            <p:strVal val="#ppt_h"/>
                                          </p:val>
                                        </p:tav>
                                      </p:tavLst>
                                    </p:anim>
                                    <p:anim calcmode="lin" valueType="num">
                                      <p:cBhvr>
                                        <p:cTn id="23" dur="1000" fill="hold"/>
                                        <p:tgtEl>
                                          <p:spTgt spid="18"/>
                                        </p:tgtEl>
                                        <p:attrNameLst>
                                          <p:attrName>style.rotation</p:attrName>
                                        </p:attrNameLst>
                                      </p:cBhvr>
                                      <p:tavLst>
                                        <p:tav tm="0">
                                          <p:val>
                                            <p:fltVal val="90"/>
                                          </p:val>
                                        </p:tav>
                                        <p:tav tm="100000">
                                          <p:val>
                                            <p:fltVal val="0"/>
                                          </p:val>
                                        </p:tav>
                                      </p:tavLst>
                                    </p:anim>
                                    <p:animEffect transition="in" filter="fade">
                                      <p:cBhvr>
                                        <p:cTn id="24" dur="10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F6BA77B-5117-735C-198B-3B96B49B5C03}"/>
              </a:ext>
            </a:extLst>
          </p:cNvPr>
          <p:cNvPicPr>
            <a:picLocks noChangeAspect="1"/>
          </p:cNvPicPr>
          <p:nvPr/>
        </p:nvPicPr>
        <p:blipFill rotWithShape="1">
          <a:blip r:embed="rId3"/>
          <a:srcRect l="18332" t="8497" r="9167" b="14428"/>
          <a:stretch/>
        </p:blipFill>
        <p:spPr>
          <a:xfrm>
            <a:off x="277168" y="438150"/>
            <a:ext cx="4371032" cy="4114800"/>
          </a:xfrm>
          <a:prstGeom prst="rect">
            <a:avLst/>
          </a:prstGeom>
        </p:spPr>
      </p:pic>
      <p:pic>
        <p:nvPicPr>
          <p:cNvPr id="18" name="Picture 17">
            <a:extLst>
              <a:ext uri="{FF2B5EF4-FFF2-40B4-BE49-F238E27FC236}">
                <a16:creationId xmlns:a16="http://schemas.microsoft.com/office/drawing/2014/main" id="{12507BF2-12AF-B215-89D1-D4FC9D711BBC}"/>
              </a:ext>
            </a:extLst>
          </p:cNvPr>
          <p:cNvPicPr>
            <a:picLocks noChangeAspect="1"/>
          </p:cNvPicPr>
          <p:nvPr/>
        </p:nvPicPr>
        <p:blipFill rotWithShape="1">
          <a:blip r:embed="rId4"/>
          <a:srcRect l="19166" t="21838" r="20833" b="17391"/>
          <a:stretch/>
        </p:blipFill>
        <p:spPr>
          <a:xfrm>
            <a:off x="4876800" y="438150"/>
            <a:ext cx="4148253"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Box 18">
            <a:extLst>
              <a:ext uri="{FF2B5EF4-FFF2-40B4-BE49-F238E27FC236}">
                <a16:creationId xmlns:a16="http://schemas.microsoft.com/office/drawing/2014/main" id="{EECA9608-DF19-9D09-5F00-4DF4301A2F69}"/>
              </a:ext>
            </a:extLst>
          </p:cNvPr>
          <p:cNvSpPr txBox="1"/>
          <p:nvPr/>
        </p:nvSpPr>
        <p:spPr>
          <a:xfrm>
            <a:off x="3429000" y="4626173"/>
            <a:ext cx="2286000" cy="307777"/>
          </a:xfrm>
          <a:prstGeom prst="rect">
            <a:avLst/>
          </a:prstGeom>
          <a:noFill/>
        </p:spPr>
        <p:txBody>
          <a:bodyPr wrap="square" rtlCol="0">
            <a:spAutoFit/>
          </a:bodyPr>
          <a:lstStyle/>
          <a:p>
            <a:pPr algn="ctr"/>
            <a:r>
              <a:rPr lang="id-ID" dirty="0">
                <a:solidFill>
                  <a:schemeClr val="bg1"/>
                </a:solidFill>
              </a:rPr>
              <a:t>SIGN-IN</a:t>
            </a:r>
          </a:p>
        </p:txBody>
      </p:sp>
    </p:spTree>
    <p:extLst>
      <p:ext uri="{BB962C8B-B14F-4D97-AF65-F5344CB8AC3E}">
        <p14:creationId xmlns:p14="http://schemas.microsoft.com/office/powerpoint/2010/main" val="1547538522"/>
      </p:ext>
    </p:extLst>
  </p:cSld>
  <p:clrMapOvr>
    <a:masterClrMapping/>
  </p:clrMapOvr>
  <mc:AlternateContent xmlns:mc="http://schemas.openxmlformats.org/markup-compatibility/2006" xmlns:p14="http://schemas.microsoft.com/office/powerpoint/2010/main">
    <mc:Choice Requires="p14">
      <p:transition spd="slow" p14:dur="3300">
        <p14:vortex dir="r"/>
        <p:sndAc>
          <p:stSnd>
            <p:snd r:embed="rId2" name="chimes.wav"/>
          </p:stSnd>
        </p:sndAc>
      </p:transition>
    </mc:Choice>
    <mc:Fallback xmlns="">
      <p:transition spd="slow">
        <p:fade/>
        <p:sndAc>
          <p:stSnd>
            <p:snd r:embed="rId5"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1000" fill="hold"/>
                                        <p:tgtEl>
                                          <p:spTgt spid="19"/>
                                        </p:tgtEl>
                                        <p:attrNameLst>
                                          <p:attrName>ppt_w</p:attrName>
                                        </p:attrNameLst>
                                      </p:cBhvr>
                                      <p:tavLst>
                                        <p:tav tm="0">
                                          <p:val>
                                            <p:fltVal val="0"/>
                                          </p:val>
                                        </p:tav>
                                        <p:tav tm="100000">
                                          <p:val>
                                            <p:strVal val="#ppt_w"/>
                                          </p:val>
                                        </p:tav>
                                      </p:tavLst>
                                    </p:anim>
                                    <p:anim calcmode="lin" valueType="num">
                                      <p:cBhvr>
                                        <p:cTn id="16" dur="1000" fill="hold"/>
                                        <p:tgtEl>
                                          <p:spTgt spid="19"/>
                                        </p:tgtEl>
                                        <p:attrNameLst>
                                          <p:attrName>ppt_h</p:attrName>
                                        </p:attrNameLst>
                                      </p:cBhvr>
                                      <p:tavLst>
                                        <p:tav tm="0">
                                          <p:val>
                                            <p:fltVal val="0"/>
                                          </p:val>
                                        </p:tav>
                                        <p:tav tm="100000">
                                          <p:val>
                                            <p:strVal val="#ppt_h"/>
                                          </p:val>
                                        </p:tav>
                                      </p:tavLst>
                                    </p:anim>
                                    <p:anim calcmode="lin" valueType="num">
                                      <p:cBhvr>
                                        <p:cTn id="17" dur="1000" fill="hold"/>
                                        <p:tgtEl>
                                          <p:spTgt spid="19"/>
                                        </p:tgtEl>
                                        <p:attrNameLst>
                                          <p:attrName>style.rotation</p:attrName>
                                        </p:attrNameLst>
                                      </p:cBhvr>
                                      <p:tavLst>
                                        <p:tav tm="0">
                                          <p:val>
                                            <p:fltVal val="90"/>
                                          </p:val>
                                        </p:tav>
                                        <p:tav tm="100000">
                                          <p:val>
                                            <p:fltVal val="0"/>
                                          </p:val>
                                        </p:tav>
                                      </p:tavLst>
                                    </p:anim>
                                    <p:animEffect transition="in" filter="fade">
                                      <p:cBhvr>
                                        <p:cTn id="18" dur="1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1000" fill="hold"/>
                                        <p:tgtEl>
                                          <p:spTgt spid="18"/>
                                        </p:tgtEl>
                                        <p:attrNameLst>
                                          <p:attrName>ppt_w</p:attrName>
                                        </p:attrNameLst>
                                      </p:cBhvr>
                                      <p:tavLst>
                                        <p:tav tm="0">
                                          <p:val>
                                            <p:fltVal val="0"/>
                                          </p:val>
                                        </p:tav>
                                        <p:tav tm="100000">
                                          <p:val>
                                            <p:strVal val="#ppt_w"/>
                                          </p:val>
                                        </p:tav>
                                      </p:tavLst>
                                    </p:anim>
                                    <p:anim calcmode="lin" valueType="num">
                                      <p:cBhvr>
                                        <p:cTn id="24" dur="1000" fill="hold"/>
                                        <p:tgtEl>
                                          <p:spTgt spid="18"/>
                                        </p:tgtEl>
                                        <p:attrNameLst>
                                          <p:attrName>ppt_h</p:attrName>
                                        </p:attrNameLst>
                                      </p:cBhvr>
                                      <p:tavLst>
                                        <p:tav tm="0">
                                          <p:val>
                                            <p:fltVal val="0"/>
                                          </p:val>
                                        </p:tav>
                                        <p:tav tm="100000">
                                          <p:val>
                                            <p:strVal val="#ppt_h"/>
                                          </p:val>
                                        </p:tav>
                                      </p:tavLst>
                                    </p:anim>
                                    <p:anim calcmode="lin" valueType="num">
                                      <p:cBhvr>
                                        <p:cTn id="25" dur="1000" fill="hold"/>
                                        <p:tgtEl>
                                          <p:spTgt spid="18"/>
                                        </p:tgtEl>
                                        <p:attrNameLst>
                                          <p:attrName>style.rotation</p:attrName>
                                        </p:attrNameLst>
                                      </p:cBhvr>
                                      <p:tavLst>
                                        <p:tav tm="0">
                                          <p:val>
                                            <p:fltVal val="90"/>
                                          </p:val>
                                        </p:tav>
                                        <p:tav tm="100000">
                                          <p:val>
                                            <p:fltVal val="0"/>
                                          </p:val>
                                        </p:tav>
                                      </p:tavLst>
                                    </p:anim>
                                    <p:animEffect transition="in" filter="fade">
                                      <p:cBhvr>
                                        <p:cTn id="2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38CD2-5041-F21B-255E-B75DD8EDA202}"/>
              </a:ext>
            </a:extLst>
          </p:cNvPr>
          <p:cNvSpPr>
            <a:spLocks noGrp="1"/>
          </p:cNvSpPr>
          <p:nvPr>
            <p:ph type="title"/>
          </p:nvPr>
        </p:nvSpPr>
        <p:spPr/>
        <p:txBody>
          <a:bodyPr/>
          <a:lstStyle/>
          <a:p>
            <a:endParaRPr lang="id-ID"/>
          </a:p>
        </p:txBody>
      </p:sp>
      <p:sp>
        <p:nvSpPr>
          <p:cNvPr id="3" name="Title 2">
            <a:extLst>
              <a:ext uri="{FF2B5EF4-FFF2-40B4-BE49-F238E27FC236}">
                <a16:creationId xmlns:a16="http://schemas.microsoft.com/office/drawing/2014/main" id="{56617390-0C89-6184-5E5E-11B50AEB5B92}"/>
              </a:ext>
            </a:extLst>
          </p:cNvPr>
          <p:cNvSpPr>
            <a:spLocks noGrp="1"/>
          </p:cNvSpPr>
          <p:nvPr>
            <p:ph type="title" idx="2"/>
          </p:nvPr>
        </p:nvSpPr>
        <p:spPr/>
        <p:txBody>
          <a:bodyPr/>
          <a:lstStyle/>
          <a:p>
            <a:endParaRPr lang="id-ID"/>
          </a:p>
        </p:txBody>
      </p:sp>
      <p:sp>
        <p:nvSpPr>
          <p:cNvPr id="4" name="Title 3">
            <a:extLst>
              <a:ext uri="{FF2B5EF4-FFF2-40B4-BE49-F238E27FC236}">
                <a16:creationId xmlns:a16="http://schemas.microsoft.com/office/drawing/2014/main" id="{B821964E-C0FD-43BB-FED9-26C651689FA9}"/>
              </a:ext>
            </a:extLst>
          </p:cNvPr>
          <p:cNvSpPr>
            <a:spLocks noGrp="1"/>
          </p:cNvSpPr>
          <p:nvPr>
            <p:ph type="title" idx="3"/>
          </p:nvPr>
        </p:nvSpPr>
        <p:spPr/>
        <p:txBody>
          <a:bodyPr/>
          <a:lstStyle/>
          <a:p>
            <a:endParaRPr lang="id-ID"/>
          </a:p>
        </p:txBody>
      </p:sp>
      <p:sp>
        <p:nvSpPr>
          <p:cNvPr id="5" name="Title 4">
            <a:extLst>
              <a:ext uri="{FF2B5EF4-FFF2-40B4-BE49-F238E27FC236}">
                <a16:creationId xmlns:a16="http://schemas.microsoft.com/office/drawing/2014/main" id="{1F30E4E1-70FF-2C16-1102-DA1085A026C3}"/>
              </a:ext>
            </a:extLst>
          </p:cNvPr>
          <p:cNvSpPr>
            <a:spLocks noGrp="1"/>
          </p:cNvSpPr>
          <p:nvPr>
            <p:ph type="title" idx="4"/>
          </p:nvPr>
        </p:nvSpPr>
        <p:spPr/>
        <p:txBody>
          <a:bodyPr/>
          <a:lstStyle/>
          <a:p>
            <a:endParaRPr lang="id-ID"/>
          </a:p>
        </p:txBody>
      </p:sp>
      <p:sp>
        <p:nvSpPr>
          <p:cNvPr id="6" name="Title 5">
            <a:extLst>
              <a:ext uri="{FF2B5EF4-FFF2-40B4-BE49-F238E27FC236}">
                <a16:creationId xmlns:a16="http://schemas.microsoft.com/office/drawing/2014/main" id="{B63BC8A0-4AA3-0AD4-23FD-159A7BC66995}"/>
              </a:ext>
            </a:extLst>
          </p:cNvPr>
          <p:cNvSpPr>
            <a:spLocks noGrp="1"/>
          </p:cNvSpPr>
          <p:nvPr>
            <p:ph type="ctrTitle" idx="5"/>
          </p:nvPr>
        </p:nvSpPr>
        <p:spPr/>
        <p:txBody>
          <a:bodyPr/>
          <a:lstStyle/>
          <a:p>
            <a:endParaRPr lang="id-ID"/>
          </a:p>
        </p:txBody>
      </p:sp>
      <p:sp>
        <p:nvSpPr>
          <p:cNvPr id="7" name="Subtitle 6">
            <a:extLst>
              <a:ext uri="{FF2B5EF4-FFF2-40B4-BE49-F238E27FC236}">
                <a16:creationId xmlns:a16="http://schemas.microsoft.com/office/drawing/2014/main" id="{8E508361-D15E-4174-9447-3497059D79C4}"/>
              </a:ext>
            </a:extLst>
          </p:cNvPr>
          <p:cNvSpPr>
            <a:spLocks noGrp="1"/>
          </p:cNvSpPr>
          <p:nvPr>
            <p:ph type="subTitle" idx="1"/>
          </p:nvPr>
        </p:nvSpPr>
        <p:spPr/>
        <p:txBody>
          <a:bodyPr/>
          <a:lstStyle/>
          <a:p>
            <a:endParaRPr lang="id-ID"/>
          </a:p>
        </p:txBody>
      </p:sp>
      <p:sp>
        <p:nvSpPr>
          <p:cNvPr id="8" name="Title 7">
            <a:extLst>
              <a:ext uri="{FF2B5EF4-FFF2-40B4-BE49-F238E27FC236}">
                <a16:creationId xmlns:a16="http://schemas.microsoft.com/office/drawing/2014/main" id="{A1B580C3-E475-17DF-7A49-2E72B5D000CD}"/>
              </a:ext>
            </a:extLst>
          </p:cNvPr>
          <p:cNvSpPr>
            <a:spLocks noGrp="1"/>
          </p:cNvSpPr>
          <p:nvPr>
            <p:ph type="ctrTitle" idx="6"/>
          </p:nvPr>
        </p:nvSpPr>
        <p:spPr/>
        <p:txBody>
          <a:bodyPr/>
          <a:lstStyle/>
          <a:p>
            <a:endParaRPr lang="id-ID"/>
          </a:p>
        </p:txBody>
      </p:sp>
      <p:sp>
        <p:nvSpPr>
          <p:cNvPr id="10" name="Title 9">
            <a:extLst>
              <a:ext uri="{FF2B5EF4-FFF2-40B4-BE49-F238E27FC236}">
                <a16:creationId xmlns:a16="http://schemas.microsoft.com/office/drawing/2014/main" id="{9F0945E0-DC18-5D5E-0934-FFD9C8012218}"/>
              </a:ext>
            </a:extLst>
          </p:cNvPr>
          <p:cNvSpPr>
            <a:spLocks noGrp="1"/>
          </p:cNvSpPr>
          <p:nvPr>
            <p:ph type="ctrTitle" idx="8"/>
          </p:nvPr>
        </p:nvSpPr>
        <p:spPr/>
        <p:txBody>
          <a:bodyPr/>
          <a:lstStyle/>
          <a:p>
            <a:endParaRPr lang="id-ID"/>
          </a:p>
        </p:txBody>
      </p:sp>
      <p:sp>
        <p:nvSpPr>
          <p:cNvPr id="11" name="Subtitle 10">
            <a:extLst>
              <a:ext uri="{FF2B5EF4-FFF2-40B4-BE49-F238E27FC236}">
                <a16:creationId xmlns:a16="http://schemas.microsoft.com/office/drawing/2014/main" id="{2F25822D-B915-0406-5177-6FAF42A58136}"/>
              </a:ext>
            </a:extLst>
          </p:cNvPr>
          <p:cNvSpPr>
            <a:spLocks noGrp="1"/>
          </p:cNvSpPr>
          <p:nvPr>
            <p:ph type="subTitle" idx="9"/>
          </p:nvPr>
        </p:nvSpPr>
        <p:spPr/>
        <p:txBody>
          <a:bodyPr/>
          <a:lstStyle/>
          <a:p>
            <a:endParaRPr lang="id-ID"/>
          </a:p>
        </p:txBody>
      </p:sp>
      <p:sp>
        <p:nvSpPr>
          <p:cNvPr id="12" name="Title 11">
            <a:extLst>
              <a:ext uri="{FF2B5EF4-FFF2-40B4-BE49-F238E27FC236}">
                <a16:creationId xmlns:a16="http://schemas.microsoft.com/office/drawing/2014/main" id="{87B89BB9-9CF8-5079-C221-364067682F9C}"/>
              </a:ext>
            </a:extLst>
          </p:cNvPr>
          <p:cNvSpPr>
            <a:spLocks noGrp="1"/>
          </p:cNvSpPr>
          <p:nvPr>
            <p:ph type="ctrTitle" idx="13"/>
          </p:nvPr>
        </p:nvSpPr>
        <p:spPr/>
        <p:txBody>
          <a:bodyPr/>
          <a:lstStyle/>
          <a:p>
            <a:endParaRPr lang="id-ID"/>
          </a:p>
        </p:txBody>
      </p:sp>
      <p:sp>
        <p:nvSpPr>
          <p:cNvPr id="13" name="Subtitle 12">
            <a:extLst>
              <a:ext uri="{FF2B5EF4-FFF2-40B4-BE49-F238E27FC236}">
                <a16:creationId xmlns:a16="http://schemas.microsoft.com/office/drawing/2014/main" id="{1809CE21-00D8-2AA7-1FB1-9B2D054B80B0}"/>
              </a:ext>
            </a:extLst>
          </p:cNvPr>
          <p:cNvSpPr>
            <a:spLocks noGrp="1"/>
          </p:cNvSpPr>
          <p:nvPr>
            <p:ph type="subTitle" idx="14"/>
          </p:nvPr>
        </p:nvSpPr>
        <p:spPr/>
        <p:txBody>
          <a:bodyPr/>
          <a:lstStyle/>
          <a:p>
            <a:endParaRPr lang="id-ID"/>
          </a:p>
        </p:txBody>
      </p:sp>
      <p:sp>
        <p:nvSpPr>
          <p:cNvPr id="14" name="Title 13">
            <a:extLst>
              <a:ext uri="{FF2B5EF4-FFF2-40B4-BE49-F238E27FC236}">
                <a16:creationId xmlns:a16="http://schemas.microsoft.com/office/drawing/2014/main" id="{4963F5ED-8904-E120-8080-7BCB2647770D}"/>
              </a:ext>
            </a:extLst>
          </p:cNvPr>
          <p:cNvSpPr>
            <a:spLocks noGrp="1"/>
          </p:cNvSpPr>
          <p:nvPr>
            <p:ph type="title" idx="15"/>
          </p:nvPr>
        </p:nvSpPr>
        <p:spPr/>
        <p:txBody>
          <a:bodyPr/>
          <a:lstStyle/>
          <a:p>
            <a:endParaRPr lang="id-ID"/>
          </a:p>
        </p:txBody>
      </p:sp>
      <p:pic>
        <p:nvPicPr>
          <p:cNvPr id="15" name="Picture 14">
            <a:extLst>
              <a:ext uri="{FF2B5EF4-FFF2-40B4-BE49-F238E27FC236}">
                <a16:creationId xmlns:a16="http://schemas.microsoft.com/office/drawing/2014/main" id="{602D068C-5859-CA64-33FC-88F817629F81}"/>
              </a:ext>
            </a:extLst>
          </p:cNvPr>
          <p:cNvPicPr>
            <a:picLocks noChangeAspect="1"/>
          </p:cNvPicPr>
          <p:nvPr/>
        </p:nvPicPr>
        <p:blipFill rotWithShape="1">
          <a:blip r:embed="rId3">
            <a:extLst>
              <a:ext uri="{28A0092B-C50C-407E-A947-70E740481C1C}">
                <a14:useLocalDpi xmlns:a14="http://schemas.microsoft.com/office/drawing/2010/main" val="0"/>
              </a:ext>
            </a:extLst>
          </a:blip>
          <a:srcRect r="8400" b="11631"/>
          <a:stretch/>
        </p:blipFill>
        <p:spPr bwMode="auto">
          <a:xfrm>
            <a:off x="188595" y="514350"/>
            <a:ext cx="4154805" cy="36261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711C055B-0AF2-3D24-2B56-DBC109BC52B0}"/>
              </a:ext>
            </a:extLst>
          </p:cNvPr>
          <p:cNvPicPr>
            <a:picLocks noChangeAspect="1"/>
          </p:cNvPicPr>
          <p:nvPr/>
        </p:nvPicPr>
        <p:blipFill rotWithShape="1">
          <a:blip r:embed="rId4">
            <a:extLst>
              <a:ext uri="{28A0092B-C50C-407E-A947-70E740481C1C}">
                <a14:useLocalDpi xmlns:a14="http://schemas.microsoft.com/office/drawing/2010/main" val="0"/>
              </a:ext>
            </a:extLst>
          </a:blip>
          <a:srcRect b="1938"/>
          <a:stretch/>
        </p:blipFill>
        <p:spPr bwMode="auto">
          <a:xfrm>
            <a:off x="4419600" y="514350"/>
            <a:ext cx="4525785" cy="36261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E6F5A6D4-8BDD-82B6-2CFD-2D31A6EF5766}"/>
              </a:ext>
            </a:extLst>
          </p:cNvPr>
          <p:cNvSpPr txBox="1"/>
          <p:nvPr/>
        </p:nvSpPr>
        <p:spPr>
          <a:xfrm>
            <a:off x="2971800" y="4248150"/>
            <a:ext cx="2895600" cy="523220"/>
          </a:xfrm>
          <a:prstGeom prst="rect">
            <a:avLst/>
          </a:prstGeom>
          <a:noFill/>
        </p:spPr>
        <p:txBody>
          <a:bodyPr wrap="square" rtlCol="0">
            <a:spAutoFit/>
          </a:bodyPr>
          <a:lstStyle/>
          <a:p>
            <a:pPr algn="ctr"/>
            <a:r>
              <a:rPr lang="id-ID" dirty="0">
                <a:solidFill>
                  <a:schemeClr val="bg1"/>
                </a:solidFill>
              </a:rPr>
              <a:t>PROSES TERJADINYA SEDANG DIAGNOSA LAPTOP </a:t>
            </a:r>
          </a:p>
        </p:txBody>
      </p:sp>
    </p:spTree>
    <p:extLst>
      <p:ext uri="{BB962C8B-B14F-4D97-AF65-F5344CB8AC3E}">
        <p14:creationId xmlns:p14="http://schemas.microsoft.com/office/powerpoint/2010/main" val="957772477"/>
      </p:ext>
    </p:extLst>
  </p:cSld>
  <p:clrMapOvr>
    <a:masterClrMapping/>
  </p:clrMapOvr>
  <mc:AlternateContent xmlns:mc="http://schemas.openxmlformats.org/markup-compatibility/2006" xmlns:p14="http://schemas.microsoft.com/office/powerpoint/2010/main">
    <mc:Choice Requires="p14">
      <p:transition spd="slow" p14:dur="3300">
        <p14:glitter dir="d" pattern="hexagon"/>
        <p:sndAc>
          <p:stSnd>
            <p:snd r:embed="rId2" name="laser.wav"/>
          </p:stSnd>
        </p:sndAc>
      </p:transition>
    </mc:Choice>
    <mc:Fallback xmlns="">
      <p:transition spd="slow">
        <p:fade/>
        <p:sndAc>
          <p:stSnd>
            <p:snd r:embed="rId5" name="las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80">
                                          <p:stCondLst>
                                            <p:cond delay="0"/>
                                          </p:stCondLst>
                                        </p:cTn>
                                        <p:tgtEl>
                                          <p:spTgt spid="16"/>
                                        </p:tgtEl>
                                      </p:cBhvr>
                                    </p:animEffect>
                                    <p:anim calcmode="lin" valueType="num">
                                      <p:cBhvr>
                                        <p:cTn id="2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1" dur="26">
                                          <p:stCondLst>
                                            <p:cond delay="650"/>
                                          </p:stCondLst>
                                        </p:cTn>
                                        <p:tgtEl>
                                          <p:spTgt spid="16"/>
                                        </p:tgtEl>
                                      </p:cBhvr>
                                      <p:to x="100000" y="60000"/>
                                    </p:animScale>
                                    <p:animScale>
                                      <p:cBhvr>
                                        <p:cTn id="32" dur="166" decel="50000">
                                          <p:stCondLst>
                                            <p:cond delay="676"/>
                                          </p:stCondLst>
                                        </p:cTn>
                                        <p:tgtEl>
                                          <p:spTgt spid="16"/>
                                        </p:tgtEl>
                                      </p:cBhvr>
                                      <p:to x="100000" y="100000"/>
                                    </p:animScale>
                                    <p:animScale>
                                      <p:cBhvr>
                                        <p:cTn id="33" dur="26">
                                          <p:stCondLst>
                                            <p:cond delay="1312"/>
                                          </p:stCondLst>
                                        </p:cTn>
                                        <p:tgtEl>
                                          <p:spTgt spid="16"/>
                                        </p:tgtEl>
                                      </p:cBhvr>
                                      <p:to x="100000" y="80000"/>
                                    </p:animScale>
                                    <p:animScale>
                                      <p:cBhvr>
                                        <p:cTn id="34" dur="166" decel="50000">
                                          <p:stCondLst>
                                            <p:cond delay="1338"/>
                                          </p:stCondLst>
                                        </p:cTn>
                                        <p:tgtEl>
                                          <p:spTgt spid="16"/>
                                        </p:tgtEl>
                                      </p:cBhvr>
                                      <p:to x="100000" y="100000"/>
                                    </p:animScale>
                                    <p:animScale>
                                      <p:cBhvr>
                                        <p:cTn id="35" dur="26">
                                          <p:stCondLst>
                                            <p:cond delay="1642"/>
                                          </p:stCondLst>
                                        </p:cTn>
                                        <p:tgtEl>
                                          <p:spTgt spid="16"/>
                                        </p:tgtEl>
                                      </p:cBhvr>
                                      <p:to x="100000" y="90000"/>
                                    </p:animScale>
                                    <p:animScale>
                                      <p:cBhvr>
                                        <p:cTn id="36" dur="166" decel="50000">
                                          <p:stCondLst>
                                            <p:cond delay="1668"/>
                                          </p:stCondLst>
                                        </p:cTn>
                                        <p:tgtEl>
                                          <p:spTgt spid="16"/>
                                        </p:tgtEl>
                                      </p:cBhvr>
                                      <p:to x="100000" y="100000"/>
                                    </p:animScale>
                                    <p:animScale>
                                      <p:cBhvr>
                                        <p:cTn id="37" dur="26">
                                          <p:stCondLst>
                                            <p:cond delay="1808"/>
                                          </p:stCondLst>
                                        </p:cTn>
                                        <p:tgtEl>
                                          <p:spTgt spid="16"/>
                                        </p:tgtEl>
                                      </p:cBhvr>
                                      <p:to x="100000" y="95000"/>
                                    </p:animScale>
                                    <p:animScale>
                                      <p:cBhvr>
                                        <p:cTn id="38" dur="166" decel="50000">
                                          <p:stCondLst>
                                            <p:cond delay="1834"/>
                                          </p:stCondLst>
                                        </p:cTn>
                                        <p:tgtEl>
                                          <p:spTgt spid="1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134CC17-A180-B163-F418-3C66CFA4E44E}"/>
              </a:ext>
            </a:extLst>
          </p:cNvPr>
          <p:cNvPicPr>
            <a:picLocks noChangeAspect="1"/>
          </p:cNvPicPr>
          <p:nvPr/>
        </p:nvPicPr>
        <p:blipFill rotWithShape="1">
          <a:blip r:embed="rId3">
            <a:extLst>
              <a:ext uri="{28A0092B-C50C-407E-A947-70E740481C1C}">
                <a14:useLocalDpi xmlns:a14="http://schemas.microsoft.com/office/drawing/2010/main" val="0"/>
              </a:ext>
            </a:extLst>
          </a:blip>
          <a:srcRect l="11874" r="10096"/>
          <a:stretch/>
        </p:blipFill>
        <p:spPr bwMode="auto">
          <a:xfrm>
            <a:off x="381000" y="666750"/>
            <a:ext cx="3886200" cy="3505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7796CDA0-79C3-A3AE-78DF-0AE7872B61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666750"/>
            <a:ext cx="3854841" cy="3502985"/>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6BF4D1E9-8F6E-92F6-19E4-A19BD1BC49B0}"/>
              </a:ext>
            </a:extLst>
          </p:cNvPr>
          <p:cNvSpPr txBox="1"/>
          <p:nvPr/>
        </p:nvSpPr>
        <p:spPr>
          <a:xfrm>
            <a:off x="2971800" y="4324350"/>
            <a:ext cx="3048000" cy="307777"/>
          </a:xfrm>
          <a:prstGeom prst="rect">
            <a:avLst/>
          </a:prstGeom>
          <a:noFill/>
        </p:spPr>
        <p:txBody>
          <a:bodyPr wrap="square" rtlCol="0">
            <a:spAutoFit/>
          </a:bodyPr>
          <a:lstStyle/>
          <a:p>
            <a:pPr algn="ctr"/>
            <a:r>
              <a:rPr lang="id-ID" dirty="0">
                <a:solidFill>
                  <a:schemeClr val="bg1"/>
                </a:solidFill>
              </a:rPr>
              <a:t>BUKTI HASIL AKHIR TRANSAKSI </a:t>
            </a:r>
          </a:p>
        </p:txBody>
      </p:sp>
    </p:spTree>
    <p:extLst>
      <p:ext uri="{BB962C8B-B14F-4D97-AF65-F5344CB8AC3E}">
        <p14:creationId xmlns:p14="http://schemas.microsoft.com/office/powerpoint/2010/main" val="246949291"/>
      </p:ext>
    </p:extLst>
  </p:cSld>
  <p:clrMapOvr>
    <a:masterClrMapping/>
  </p:clrMapOvr>
  <mc:AlternateContent xmlns:mc="http://schemas.openxmlformats.org/markup-compatibility/2006" xmlns:p14="http://schemas.microsoft.com/office/powerpoint/2010/main">
    <mc:Choice Requires="p14">
      <p:transition spd="slow" p14:dur="3500">
        <p14:honeycomb/>
        <p:sndAc>
          <p:stSnd>
            <p:snd r:embed="rId2" name="chimes.wav"/>
          </p:stSnd>
        </p:sndAc>
      </p:transition>
    </mc:Choice>
    <mc:Fallback xmlns="">
      <p:transition spd="slow">
        <p:fade/>
        <p:sndAc>
          <p:stSnd>
            <p:snd r:embed="rId5"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 calcmode="lin" valueType="num">
                                      <p:cBhvr>
                                        <p:cTn id="19" dur="1000" fill="hold"/>
                                        <p:tgtEl>
                                          <p:spTgt spid="17"/>
                                        </p:tgtEl>
                                        <p:attrNameLst>
                                          <p:attrName>style.rotation</p:attrName>
                                        </p:attrNameLst>
                                      </p:cBhvr>
                                      <p:tavLst>
                                        <p:tav tm="0">
                                          <p:val>
                                            <p:fltVal val="90"/>
                                          </p:val>
                                        </p:tav>
                                        <p:tav tm="100000">
                                          <p:val>
                                            <p:fltVal val="0"/>
                                          </p:val>
                                        </p:tav>
                                      </p:tavLst>
                                    </p:anim>
                                    <p:animEffect transition="in" filter="fade">
                                      <p:cBhvr>
                                        <p:cTn id="2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672;p38"/>
          <p:cNvGrpSpPr/>
          <p:nvPr/>
        </p:nvGrpSpPr>
        <p:grpSpPr>
          <a:xfrm>
            <a:off x="918337" y="1627737"/>
            <a:ext cx="3272663" cy="2391813"/>
            <a:chOff x="918375" y="1018100"/>
            <a:chExt cx="3118525" cy="3513707"/>
          </a:xfrm>
        </p:grpSpPr>
        <p:sp>
          <p:nvSpPr>
            <p:cNvPr id="44" name="Google Shape;673;p38"/>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4;p38"/>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5;p38"/>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6;p38"/>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672;p38"/>
          <p:cNvGrpSpPr/>
          <p:nvPr/>
        </p:nvGrpSpPr>
        <p:grpSpPr>
          <a:xfrm>
            <a:off x="4804537" y="1657350"/>
            <a:ext cx="3272663" cy="2362200"/>
            <a:chOff x="918375" y="1018100"/>
            <a:chExt cx="3118525" cy="3513707"/>
          </a:xfrm>
        </p:grpSpPr>
        <p:sp>
          <p:nvSpPr>
            <p:cNvPr id="51" name="Google Shape;673;p38"/>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4;p38"/>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5;p38"/>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6;p38"/>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715;p40"/>
          <p:cNvSpPr txBox="1"/>
          <p:nvPr/>
        </p:nvSpPr>
        <p:spPr>
          <a:xfrm>
            <a:off x="1004710" y="304899"/>
            <a:ext cx="3040505" cy="7619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d-ID" sz="3200" b="1" dirty="0">
                <a:solidFill>
                  <a:schemeClr val="accent4"/>
                </a:solidFill>
                <a:latin typeface="Maiandra GD" pitchFamily="34" charset="0"/>
                <a:ea typeface="Gaegu"/>
                <a:cs typeface="Gaegu"/>
                <a:sym typeface="Gaegu"/>
              </a:rPr>
              <a:t>Service UrLepi</a:t>
            </a:r>
            <a:endParaRPr sz="3200" b="1" dirty="0">
              <a:solidFill>
                <a:schemeClr val="accent4"/>
              </a:solidFill>
              <a:latin typeface="Maiandra GD" pitchFamily="34" charset="0"/>
              <a:ea typeface="Gaegu"/>
              <a:cs typeface="Gaegu"/>
              <a:sym typeface="Gaegu"/>
            </a:endParaRPr>
          </a:p>
        </p:txBody>
      </p:sp>
      <p:grpSp>
        <p:nvGrpSpPr>
          <p:cNvPr id="4" name="Google Shape;748;p40"/>
          <p:cNvGrpSpPr/>
          <p:nvPr/>
        </p:nvGrpSpPr>
        <p:grpSpPr>
          <a:xfrm>
            <a:off x="452001" y="380333"/>
            <a:ext cx="462399" cy="515017"/>
            <a:chOff x="2936475" y="1467750"/>
            <a:chExt cx="1271375" cy="1416050"/>
          </a:xfrm>
        </p:grpSpPr>
        <p:sp>
          <p:nvSpPr>
            <p:cNvPr id="59" name="Google Shape;749;p40"/>
            <p:cNvSpPr/>
            <p:nvPr/>
          </p:nvSpPr>
          <p:spPr>
            <a:xfrm>
              <a:off x="2936475" y="1467750"/>
              <a:ext cx="1271375" cy="1416050"/>
            </a:xfrm>
            <a:custGeom>
              <a:avLst/>
              <a:gdLst/>
              <a:ahLst/>
              <a:cxnLst/>
              <a:rect l="l" t="t" r="r" b="b"/>
              <a:pathLst>
                <a:path w="50855" h="56642" extrusionOk="0">
                  <a:moveTo>
                    <a:pt x="29549" y="2368"/>
                  </a:moveTo>
                  <a:cubicBezTo>
                    <a:pt x="29724" y="2543"/>
                    <a:pt x="29812" y="2543"/>
                    <a:pt x="30075" y="2543"/>
                  </a:cubicBezTo>
                  <a:cubicBezTo>
                    <a:pt x="30425" y="2631"/>
                    <a:pt x="30689" y="2718"/>
                    <a:pt x="31039" y="2981"/>
                  </a:cubicBezTo>
                  <a:cubicBezTo>
                    <a:pt x="31565" y="3244"/>
                    <a:pt x="31916" y="3595"/>
                    <a:pt x="32354" y="4034"/>
                  </a:cubicBezTo>
                  <a:cubicBezTo>
                    <a:pt x="32705" y="4472"/>
                    <a:pt x="33056" y="4823"/>
                    <a:pt x="33319" y="5261"/>
                  </a:cubicBezTo>
                  <a:cubicBezTo>
                    <a:pt x="33494" y="5436"/>
                    <a:pt x="33582" y="5612"/>
                    <a:pt x="33582" y="5787"/>
                  </a:cubicBezTo>
                  <a:cubicBezTo>
                    <a:pt x="33231" y="5612"/>
                    <a:pt x="33056" y="5436"/>
                    <a:pt x="32705" y="5349"/>
                  </a:cubicBezTo>
                  <a:cubicBezTo>
                    <a:pt x="32442" y="5173"/>
                    <a:pt x="32267" y="4823"/>
                    <a:pt x="31916" y="4560"/>
                  </a:cubicBezTo>
                  <a:cubicBezTo>
                    <a:pt x="31741" y="4472"/>
                    <a:pt x="31565" y="4384"/>
                    <a:pt x="31390" y="4297"/>
                  </a:cubicBezTo>
                  <a:cubicBezTo>
                    <a:pt x="31127" y="4034"/>
                    <a:pt x="31039" y="3946"/>
                    <a:pt x="30864" y="3858"/>
                  </a:cubicBezTo>
                  <a:cubicBezTo>
                    <a:pt x="30513" y="3507"/>
                    <a:pt x="29987" y="3244"/>
                    <a:pt x="29549" y="3157"/>
                  </a:cubicBezTo>
                  <a:lnTo>
                    <a:pt x="28935" y="3157"/>
                  </a:lnTo>
                  <a:cubicBezTo>
                    <a:pt x="28497" y="3244"/>
                    <a:pt x="28058" y="3507"/>
                    <a:pt x="27620" y="3595"/>
                  </a:cubicBezTo>
                  <a:lnTo>
                    <a:pt x="27620" y="3420"/>
                  </a:lnTo>
                  <a:lnTo>
                    <a:pt x="27620" y="3244"/>
                  </a:lnTo>
                  <a:cubicBezTo>
                    <a:pt x="27620" y="3157"/>
                    <a:pt x="27795" y="3069"/>
                    <a:pt x="27883" y="2981"/>
                  </a:cubicBezTo>
                  <a:cubicBezTo>
                    <a:pt x="27970" y="2806"/>
                    <a:pt x="27970" y="2718"/>
                    <a:pt x="28058" y="2718"/>
                  </a:cubicBezTo>
                  <a:cubicBezTo>
                    <a:pt x="28321" y="2631"/>
                    <a:pt x="28409" y="2631"/>
                    <a:pt x="28672" y="2543"/>
                  </a:cubicBezTo>
                  <a:cubicBezTo>
                    <a:pt x="28935" y="2368"/>
                    <a:pt x="29198" y="2368"/>
                    <a:pt x="29549" y="2368"/>
                  </a:cubicBezTo>
                  <a:close/>
                  <a:moveTo>
                    <a:pt x="20430" y="4910"/>
                  </a:moveTo>
                  <a:cubicBezTo>
                    <a:pt x="20605" y="4910"/>
                    <a:pt x="20868" y="4998"/>
                    <a:pt x="21044" y="4998"/>
                  </a:cubicBezTo>
                  <a:cubicBezTo>
                    <a:pt x="21307" y="5173"/>
                    <a:pt x="21394" y="5173"/>
                    <a:pt x="21482" y="5261"/>
                  </a:cubicBezTo>
                  <a:cubicBezTo>
                    <a:pt x="21482" y="5349"/>
                    <a:pt x="21657" y="5349"/>
                    <a:pt x="21745" y="5436"/>
                  </a:cubicBezTo>
                  <a:cubicBezTo>
                    <a:pt x="21219" y="5612"/>
                    <a:pt x="20781" y="5787"/>
                    <a:pt x="20167" y="5875"/>
                  </a:cubicBezTo>
                  <a:cubicBezTo>
                    <a:pt x="19641" y="6138"/>
                    <a:pt x="19115" y="6226"/>
                    <a:pt x="18589" y="6489"/>
                  </a:cubicBezTo>
                  <a:cubicBezTo>
                    <a:pt x="18413" y="6489"/>
                    <a:pt x="18326" y="6576"/>
                    <a:pt x="18238" y="6576"/>
                  </a:cubicBezTo>
                  <a:cubicBezTo>
                    <a:pt x="18238" y="6489"/>
                    <a:pt x="18238" y="6226"/>
                    <a:pt x="18326" y="6138"/>
                  </a:cubicBezTo>
                  <a:lnTo>
                    <a:pt x="18326" y="6050"/>
                  </a:lnTo>
                  <a:lnTo>
                    <a:pt x="18589" y="5787"/>
                  </a:lnTo>
                  <a:cubicBezTo>
                    <a:pt x="18764" y="5612"/>
                    <a:pt x="19027" y="5349"/>
                    <a:pt x="19202" y="5261"/>
                  </a:cubicBezTo>
                  <a:cubicBezTo>
                    <a:pt x="19378" y="5173"/>
                    <a:pt x="19641" y="5173"/>
                    <a:pt x="19904" y="4998"/>
                  </a:cubicBezTo>
                  <a:cubicBezTo>
                    <a:pt x="19992" y="4910"/>
                    <a:pt x="20167" y="4910"/>
                    <a:pt x="20430" y="4910"/>
                  </a:cubicBezTo>
                  <a:close/>
                  <a:moveTo>
                    <a:pt x="29198" y="5787"/>
                  </a:moveTo>
                  <a:cubicBezTo>
                    <a:pt x="29373" y="5875"/>
                    <a:pt x="29724" y="6138"/>
                    <a:pt x="29987" y="6313"/>
                  </a:cubicBezTo>
                  <a:cubicBezTo>
                    <a:pt x="30250" y="6576"/>
                    <a:pt x="30513" y="6752"/>
                    <a:pt x="30864" y="7102"/>
                  </a:cubicBezTo>
                  <a:lnTo>
                    <a:pt x="31127" y="7453"/>
                  </a:lnTo>
                  <a:cubicBezTo>
                    <a:pt x="30425" y="7716"/>
                    <a:pt x="29549" y="7979"/>
                    <a:pt x="28760" y="8330"/>
                  </a:cubicBezTo>
                  <a:cubicBezTo>
                    <a:pt x="28233" y="8505"/>
                    <a:pt x="27620" y="8593"/>
                    <a:pt x="27094" y="8856"/>
                  </a:cubicBezTo>
                  <a:cubicBezTo>
                    <a:pt x="27006" y="8856"/>
                    <a:pt x="26918" y="8944"/>
                    <a:pt x="26743" y="8944"/>
                  </a:cubicBezTo>
                  <a:cubicBezTo>
                    <a:pt x="26743" y="8768"/>
                    <a:pt x="26655" y="8505"/>
                    <a:pt x="26480" y="8418"/>
                  </a:cubicBezTo>
                  <a:cubicBezTo>
                    <a:pt x="26217" y="7979"/>
                    <a:pt x="26041" y="7453"/>
                    <a:pt x="25778" y="7015"/>
                  </a:cubicBezTo>
                  <a:cubicBezTo>
                    <a:pt x="25866" y="7015"/>
                    <a:pt x="26041" y="6927"/>
                    <a:pt x="26129" y="6927"/>
                  </a:cubicBezTo>
                  <a:cubicBezTo>
                    <a:pt x="26568" y="6752"/>
                    <a:pt x="26918" y="6576"/>
                    <a:pt x="27357" y="6489"/>
                  </a:cubicBezTo>
                  <a:cubicBezTo>
                    <a:pt x="27795" y="6313"/>
                    <a:pt x="28233" y="6138"/>
                    <a:pt x="28672" y="6050"/>
                  </a:cubicBezTo>
                  <a:cubicBezTo>
                    <a:pt x="28847" y="5875"/>
                    <a:pt x="28935" y="5875"/>
                    <a:pt x="29198" y="5787"/>
                  </a:cubicBezTo>
                  <a:close/>
                  <a:moveTo>
                    <a:pt x="10960" y="7716"/>
                  </a:moveTo>
                  <a:cubicBezTo>
                    <a:pt x="11399" y="7716"/>
                    <a:pt x="11750" y="7716"/>
                    <a:pt x="12100" y="7891"/>
                  </a:cubicBezTo>
                  <a:cubicBezTo>
                    <a:pt x="12539" y="7979"/>
                    <a:pt x="12977" y="8154"/>
                    <a:pt x="13415" y="8418"/>
                  </a:cubicBezTo>
                  <a:cubicBezTo>
                    <a:pt x="12889" y="8505"/>
                    <a:pt x="12451" y="8768"/>
                    <a:pt x="11837" y="8944"/>
                  </a:cubicBezTo>
                  <a:cubicBezTo>
                    <a:pt x="11311" y="9207"/>
                    <a:pt x="10610" y="9470"/>
                    <a:pt x="9996" y="9733"/>
                  </a:cubicBezTo>
                  <a:cubicBezTo>
                    <a:pt x="9908" y="9820"/>
                    <a:pt x="9645" y="9820"/>
                    <a:pt x="9470" y="9908"/>
                  </a:cubicBezTo>
                  <a:cubicBezTo>
                    <a:pt x="9470" y="9820"/>
                    <a:pt x="9382" y="9733"/>
                    <a:pt x="9207" y="9733"/>
                  </a:cubicBezTo>
                  <a:cubicBezTo>
                    <a:pt x="9119" y="9645"/>
                    <a:pt x="9119" y="9382"/>
                    <a:pt x="9119" y="9294"/>
                  </a:cubicBezTo>
                  <a:lnTo>
                    <a:pt x="9119" y="9031"/>
                  </a:lnTo>
                  <a:cubicBezTo>
                    <a:pt x="9119" y="8944"/>
                    <a:pt x="9207" y="8856"/>
                    <a:pt x="9207" y="8768"/>
                  </a:cubicBezTo>
                  <a:cubicBezTo>
                    <a:pt x="9382" y="8505"/>
                    <a:pt x="9470" y="8418"/>
                    <a:pt x="9645" y="8154"/>
                  </a:cubicBezTo>
                  <a:cubicBezTo>
                    <a:pt x="9821" y="8067"/>
                    <a:pt x="9908" y="8067"/>
                    <a:pt x="9996" y="7979"/>
                  </a:cubicBezTo>
                  <a:cubicBezTo>
                    <a:pt x="10084" y="7891"/>
                    <a:pt x="10084" y="7891"/>
                    <a:pt x="10259" y="7891"/>
                  </a:cubicBezTo>
                  <a:cubicBezTo>
                    <a:pt x="10522" y="7716"/>
                    <a:pt x="10785" y="7716"/>
                    <a:pt x="10960" y="7716"/>
                  </a:cubicBezTo>
                  <a:close/>
                  <a:moveTo>
                    <a:pt x="23236" y="7541"/>
                  </a:moveTo>
                  <a:cubicBezTo>
                    <a:pt x="23586" y="8330"/>
                    <a:pt x="23937" y="8944"/>
                    <a:pt x="24288" y="9733"/>
                  </a:cubicBezTo>
                  <a:cubicBezTo>
                    <a:pt x="23586" y="10083"/>
                    <a:pt x="22797" y="10259"/>
                    <a:pt x="22096" y="10610"/>
                  </a:cubicBezTo>
                  <a:cubicBezTo>
                    <a:pt x="21394" y="10960"/>
                    <a:pt x="20605" y="11311"/>
                    <a:pt x="19904" y="11486"/>
                  </a:cubicBezTo>
                  <a:cubicBezTo>
                    <a:pt x="19728" y="10960"/>
                    <a:pt x="19641" y="10434"/>
                    <a:pt x="19290" y="9820"/>
                  </a:cubicBezTo>
                  <a:cubicBezTo>
                    <a:pt x="19202" y="9645"/>
                    <a:pt x="19115" y="9294"/>
                    <a:pt x="18852" y="9119"/>
                  </a:cubicBezTo>
                  <a:lnTo>
                    <a:pt x="19553" y="8768"/>
                  </a:lnTo>
                  <a:cubicBezTo>
                    <a:pt x="20430" y="8418"/>
                    <a:pt x="21394" y="8242"/>
                    <a:pt x="22271" y="7891"/>
                  </a:cubicBezTo>
                  <a:lnTo>
                    <a:pt x="23236" y="7541"/>
                  </a:lnTo>
                  <a:close/>
                  <a:moveTo>
                    <a:pt x="16397" y="10171"/>
                  </a:moveTo>
                  <a:cubicBezTo>
                    <a:pt x="16572" y="10346"/>
                    <a:pt x="16835" y="10610"/>
                    <a:pt x="16923" y="10785"/>
                  </a:cubicBezTo>
                  <a:cubicBezTo>
                    <a:pt x="17010" y="11048"/>
                    <a:pt x="17098" y="11311"/>
                    <a:pt x="17273" y="11574"/>
                  </a:cubicBezTo>
                  <a:cubicBezTo>
                    <a:pt x="17273" y="11837"/>
                    <a:pt x="17361" y="12100"/>
                    <a:pt x="17361" y="12363"/>
                  </a:cubicBezTo>
                  <a:lnTo>
                    <a:pt x="16397" y="12714"/>
                  </a:lnTo>
                  <a:cubicBezTo>
                    <a:pt x="15520" y="12977"/>
                    <a:pt x="14468" y="13328"/>
                    <a:pt x="13591" y="13678"/>
                  </a:cubicBezTo>
                  <a:lnTo>
                    <a:pt x="10347" y="14994"/>
                  </a:lnTo>
                  <a:lnTo>
                    <a:pt x="10259" y="14994"/>
                  </a:lnTo>
                  <a:cubicBezTo>
                    <a:pt x="10084" y="14994"/>
                    <a:pt x="9908" y="14994"/>
                    <a:pt x="9821" y="15081"/>
                  </a:cubicBezTo>
                  <a:cubicBezTo>
                    <a:pt x="9558" y="14994"/>
                    <a:pt x="9470" y="14906"/>
                    <a:pt x="9207" y="14818"/>
                  </a:cubicBezTo>
                  <a:cubicBezTo>
                    <a:pt x="8944" y="14643"/>
                    <a:pt x="8681" y="14467"/>
                    <a:pt x="8242" y="14292"/>
                  </a:cubicBezTo>
                  <a:cubicBezTo>
                    <a:pt x="8067" y="14117"/>
                    <a:pt x="7716" y="14029"/>
                    <a:pt x="7453" y="13766"/>
                  </a:cubicBezTo>
                  <a:lnTo>
                    <a:pt x="7366" y="13678"/>
                  </a:lnTo>
                  <a:cubicBezTo>
                    <a:pt x="8067" y="13415"/>
                    <a:pt x="8593" y="13240"/>
                    <a:pt x="9119" y="12977"/>
                  </a:cubicBezTo>
                  <a:cubicBezTo>
                    <a:pt x="10347" y="12451"/>
                    <a:pt x="11662" y="12012"/>
                    <a:pt x="12889" y="11486"/>
                  </a:cubicBezTo>
                  <a:cubicBezTo>
                    <a:pt x="13415" y="11223"/>
                    <a:pt x="14029" y="11048"/>
                    <a:pt x="14643" y="10785"/>
                  </a:cubicBezTo>
                  <a:cubicBezTo>
                    <a:pt x="15257" y="10610"/>
                    <a:pt x="15783" y="10346"/>
                    <a:pt x="16397" y="10171"/>
                  </a:cubicBezTo>
                  <a:close/>
                  <a:moveTo>
                    <a:pt x="33670" y="9207"/>
                  </a:moveTo>
                  <a:cubicBezTo>
                    <a:pt x="33670" y="9382"/>
                    <a:pt x="33757" y="9645"/>
                    <a:pt x="33933" y="9820"/>
                  </a:cubicBezTo>
                  <a:cubicBezTo>
                    <a:pt x="33757" y="9820"/>
                    <a:pt x="33757" y="9908"/>
                    <a:pt x="33757" y="10083"/>
                  </a:cubicBezTo>
                  <a:cubicBezTo>
                    <a:pt x="33670" y="10259"/>
                    <a:pt x="33670" y="10346"/>
                    <a:pt x="33582" y="10610"/>
                  </a:cubicBezTo>
                  <a:cubicBezTo>
                    <a:pt x="33319" y="10960"/>
                    <a:pt x="33056" y="11223"/>
                    <a:pt x="32793" y="11486"/>
                  </a:cubicBezTo>
                  <a:cubicBezTo>
                    <a:pt x="32442" y="11749"/>
                    <a:pt x="32267" y="11925"/>
                    <a:pt x="31916" y="12100"/>
                  </a:cubicBezTo>
                  <a:cubicBezTo>
                    <a:pt x="31741" y="12275"/>
                    <a:pt x="31565" y="12275"/>
                    <a:pt x="31390" y="12363"/>
                  </a:cubicBezTo>
                  <a:cubicBezTo>
                    <a:pt x="31127" y="12451"/>
                    <a:pt x="30952" y="12451"/>
                    <a:pt x="30689" y="12626"/>
                  </a:cubicBezTo>
                  <a:cubicBezTo>
                    <a:pt x="29987" y="12889"/>
                    <a:pt x="29724" y="13678"/>
                    <a:pt x="29987" y="14380"/>
                  </a:cubicBezTo>
                  <a:cubicBezTo>
                    <a:pt x="30181" y="14833"/>
                    <a:pt x="30663" y="15095"/>
                    <a:pt x="31184" y="15095"/>
                  </a:cubicBezTo>
                  <a:cubicBezTo>
                    <a:pt x="31368" y="15095"/>
                    <a:pt x="31557" y="15062"/>
                    <a:pt x="31741" y="14994"/>
                  </a:cubicBezTo>
                  <a:cubicBezTo>
                    <a:pt x="32179" y="14906"/>
                    <a:pt x="32617" y="14818"/>
                    <a:pt x="33056" y="14555"/>
                  </a:cubicBezTo>
                  <a:cubicBezTo>
                    <a:pt x="33582" y="14380"/>
                    <a:pt x="34020" y="14029"/>
                    <a:pt x="34371" y="13678"/>
                  </a:cubicBezTo>
                  <a:cubicBezTo>
                    <a:pt x="34634" y="13503"/>
                    <a:pt x="34897" y="13152"/>
                    <a:pt x="35073" y="12889"/>
                  </a:cubicBezTo>
                  <a:lnTo>
                    <a:pt x="35073" y="13065"/>
                  </a:lnTo>
                  <a:cubicBezTo>
                    <a:pt x="35248" y="13503"/>
                    <a:pt x="35423" y="13766"/>
                    <a:pt x="35686" y="14117"/>
                  </a:cubicBezTo>
                  <a:cubicBezTo>
                    <a:pt x="35949" y="14643"/>
                    <a:pt x="36388" y="15257"/>
                    <a:pt x="36738" y="15783"/>
                  </a:cubicBezTo>
                  <a:cubicBezTo>
                    <a:pt x="37528" y="16835"/>
                    <a:pt x="38141" y="17975"/>
                    <a:pt x="39018" y="19027"/>
                  </a:cubicBezTo>
                  <a:cubicBezTo>
                    <a:pt x="39895" y="20167"/>
                    <a:pt x="40772" y="21219"/>
                    <a:pt x="41824" y="22359"/>
                  </a:cubicBezTo>
                  <a:lnTo>
                    <a:pt x="42701" y="23235"/>
                  </a:lnTo>
                  <a:lnTo>
                    <a:pt x="43665" y="24200"/>
                  </a:lnTo>
                  <a:cubicBezTo>
                    <a:pt x="44191" y="24726"/>
                    <a:pt x="44893" y="25164"/>
                    <a:pt x="45419" y="25603"/>
                  </a:cubicBezTo>
                  <a:cubicBezTo>
                    <a:pt x="46296" y="26304"/>
                    <a:pt x="47260" y="26918"/>
                    <a:pt x="48225" y="27619"/>
                  </a:cubicBezTo>
                  <a:lnTo>
                    <a:pt x="47611" y="28584"/>
                  </a:lnTo>
                  <a:cubicBezTo>
                    <a:pt x="47172" y="29110"/>
                    <a:pt x="46734" y="29548"/>
                    <a:pt x="46296" y="29987"/>
                  </a:cubicBezTo>
                  <a:lnTo>
                    <a:pt x="45594" y="30688"/>
                  </a:lnTo>
                  <a:lnTo>
                    <a:pt x="45156" y="31127"/>
                  </a:lnTo>
                  <a:cubicBezTo>
                    <a:pt x="44717" y="31565"/>
                    <a:pt x="44279" y="31916"/>
                    <a:pt x="43841" y="32179"/>
                  </a:cubicBezTo>
                  <a:cubicBezTo>
                    <a:pt x="43402" y="32530"/>
                    <a:pt x="42876" y="32880"/>
                    <a:pt x="42438" y="33143"/>
                  </a:cubicBezTo>
                  <a:cubicBezTo>
                    <a:pt x="41386" y="33845"/>
                    <a:pt x="40333" y="34634"/>
                    <a:pt x="39369" y="35335"/>
                  </a:cubicBezTo>
                  <a:cubicBezTo>
                    <a:pt x="38843" y="35774"/>
                    <a:pt x="38317" y="36124"/>
                    <a:pt x="37703" y="36475"/>
                  </a:cubicBezTo>
                  <a:lnTo>
                    <a:pt x="36125" y="37440"/>
                  </a:lnTo>
                  <a:cubicBezTo>
                    <a:pt x="35511" y="37878"/>
                    <a:pt x="34985" y="38229"/>
                    <a:pt x="34459" y="38580"/>
                  </a:cubicBezTo>
                  <a:cubicBezTo>
                    <a:pt x="33933" y="39018"/>
                    <a:pt x="33319" y="39281"/>
                    <a:pt x="32793" y="39632"/>
                  </a:cubicBezTo>
                  <a:cubicBezTo>
                    <a:pt x="32705" y="39719"/>
                    <a:pt x="32442" y="39719"/>
                    <a:pt x="32354" y="39895"/>
                  </a:cubicBezTo>
                  <a:cubicBezTo>
                    <a:pt x="31478" y="40421"/>
                    <a:pt x="30513" y="40772"/>
                    <a:pt x="29549" y="41210"/>
                  </a:cubicBezTo>
                  <a:cubicBezTo>
                    <a:pt x="28847" y="41385"/>
                    <a:pt x="28058" y="41736"/>
                    <a:pt x="27357" y="41999"/>
                  </a:cubicBezTo>
                  <a:cubicBezTo>
                    <a:pt x="26965" y="41764"/>
                    <a:pt x="26643" y="41459"/>
                    <a:pt x="26267" y="41459"/>
                  </a:cubicBezTo>
                  <a:cubicBezTo>
                    <a:pt x="26222" y="41459"/>
                    <a:pt x="26176" y="41464"/>
                    <a:pt x="26129" y="41473"/>
                  </a:cubicBezTo>
                  <a:cubicBezTo>
                    <a:pt x="25691" y="41210"/>
                    <a:pt x="25252" y="40772"/>
                    <a:pt x="24814" y="40421"/>
                  </a:cubicBezTo>
                  <a:cubicBezTo>
                    <a:pt x="24376" y="40070"/>
                    <a:pt x="24025" y="39632"/>
                    <a:pt x="23586" y="39281"/>
                  </a:cubicBezTo>
                  <a:cubicBezTo>
                    <a:pt x="23148" y="38930"/>
                    <a:pt x="22710" y="38580"/>
                    <a:pt x="22271" y="38141"/>
                  </a:cubicBezTo>
                  <a:cubicBezTo>
                    <a:pt x="21745" y="37527"/>
                    <a:pt x="21307" y="37001"/>
                    <a:pt x="20781" y="36475"/>
                  </a:cubicBezTo>
                  <a:cubicBezTo>
                    <a:pt x="20342" y="35949"/>
                    <a:pt x="19904" y="35335"/>
                    <a:pt x="19465" y="34722"/>
                  </a:cubicBezTo>
                  <a:cubicBezTo>
                    <a:pt x="18589" y="33406"/>
                    <a:pt x="17712" y="32091"/>
                    <a:pt x="16923" y="30688"/>
                  </a:cubicBezTo>
                  <a:cubicBezTo>
                    <a:pt x="16484" y="29812"/>
                    <a:pt x="16046" y="28759"/>
                    <a:pt x="15608" y="27883"/>
                  </a:cubicBezTo>
                  <a:cubicBezTo>
                    <a:pt x="15344" y="27444"/>
                    <a:pt x="15169" y="26918"/>
                    <a:pt x="14906" y="26480"/>
                  </a:cubicBezTo>
                  <a:lnTo>
                    <a:pt x="14292" y="24814"/>
                  </a:lnTo>
                  <a:cubicBezTo>
                    <a:pt x="13503" y="22885"/>
                    <a:pt x="12977" y="20780"/>
                    <a:pt x="12451" y="18851"/>
                  </a:cubicBezTo>
                  <a:cubicBezTo>
                    <a:pt x="12276" y="18238"/>
                    <a:pt x="12188" y="17799"/>
                    <a:pt x="12100" y="17361"/>
                  </a:cubicBezTo>
                  <a:cubicBezTo>
                    <a:pt x="13152" y="16923"/>
                    <a:pt x="14292" y="16484"/>
                    <a:pt x="15520" y="16046"/>
                  </a:cubicBezTo>
                  <a:cubicBezTo>
                    <a:pt x="16046" y="15870"/>
                    <a:pt x="16660" y="15607"/>
                    <a:pt x="17361" y="15432"/>
                  </a:cubicBezTo>
                  <a:lnTo>
                    <a:pt x="17361" y="15432"/>
                  </a:lnTo>
                  <a:cubicBezTo>
                    <a:pt x="17273" y="15783"/>
                    <a:pt x="17273" y="16046"/>
                    <a:pt x="17098" y="16396"/>
                  </a:cubicBezTo>
                  <a:cubicBezTo>
                    <a:pt x="17010" y="16659"/>
                    <a:pt x="16923" y="16923"/>
                    <a:pt x="16835" y="17186"/>
                  </a:cubicBezTo>
                  <a:cubicBezTo>
                    <a:pt x="16660" y="17273"/>
                    <a:pt x="16660" y="17361"/>
                    <a:pt x="16572" y="17536"/>
                  </a:cubicBezTo>
                  <a:cubicBezTo>
                    <a:pt x="16484" y="17536"/>
                    <a:pt x="16397" y="17624"/>
                    <a:pt x="16221" y="17624"/>
                  </a:cubicBezTo>
                  <a:lnTo>
                    <a:pt x="15958" y="17624"/>
                  </a:lnTo>
                  <a:cubicBezTo>
                    <a:pt x="15608" y="17624"/>
                    <a:pt x="15344" y="17536"/>
                    <a:pt x="15169" y="17536"/>
                  </a:cubicBezTo>
                  <a:lnTo>
                    <a:pt x="15081" y="17536"/>
                  </a:lnTo>
                  <a:cubicBezTo>
                    <a:pt x="14818" y="17536"/>
                    <a:pt x="14643" y="17536"/>
                    <a:pt x="14380" y="17624"/>
                  </a:cubicBezTo>
                  <a:cubicBezTo>
                    <a:pt x="14205" y="17712"/>
                    <a:pt x="13854" y="17975"/>
                    <a:pt x="13766" y="18238"/>
                  </a:cubicBezTo>
                  <a:cubicBezTo>
                    <a:pt x="13591" y="18588"/>
                    <a:pt x="13591" y="18939"/>
                    <a:pt x="13766" y="19290"/>
                  </a:cubicBezTo>
                  <a:cubicBezTo>
                    <a:pt x="13854" y="19465"/>
                    <a:pt x="14029" y="19816"/>
                    <a:pt x="14380" y="19904"/>
                  </a:cubicBezTo>
                  <a:cubicBezTo>
                    <a:pt x="15081" y="20167"/>
                    <a:pt x="15608" y="20167"/>
                    <a:pt x="16221" y="20167"/>
                  </a:cubicBezTo>
                  <a:cubicBezTo>
                    <a:pt x="16484" y="20167"/>
                    <a:pt x="16835" y="19991"/>
                    <a:pt x="17098" y="19904"/>
                  </a:cubicBezTo>
                  <a:cubicBezTo>
                    <a:pt x="17449" y="19816"/>
                    <a:pt x="17887" y="19553"/>
                    <a:pt x="18150" y="19378"/>
                  </a:cubicBezTo>
                  <a:cubicBezTo>
                    <a:pt x="19115" y="18501"/>
                    <a:pt x="19553" y="17098"/>
                    <a:pt x="19728" y="15783"/>
                  </a:cubicBezTo>
                  <a:cubicBezTo>
                    <a:pt x="19728" y="15169"/>
                    <a:pt x="19904" y="14730"/>
                    <a:pt x="19904" y="14204"/>
                  </a:cubicBezTo>
                  <a:cubicBezTo>
                    <a:pt x="20868" y="13941"/>
                    <a:pt x="21833" y="13591"/>
                    <a:pt x="22710" y="13240"/>
                  </a:cubicBezTo>
                  <a:cubicBezTo>
                    <a:pt x="23411" y="12889"/>
                    <a:pt x="24025" y="12714"/>
                    <a:pt x="24726" y="12451"/>
                  </a:cubicBezTo>
                  <a:lnTo>
                    <a:pt x="24726" y="12977"/>
                  </a:lnTo>
                  <a:cubicBezTo>
                    <a:pt x="24551" y="13328"/>
                    <a:pt x="24551" y="13766"/>
                    <a:pt x="24463" y="14117"/>
                  </a:cubicBezTo>
                  <a:cubicBezTo>
                    <a:pt x="24376" y="14467"/>
                    <a:pt x="24288" y="14906"/>
                    <a:pt x="24025" y="15169"/>
                  </a:cubicBezTo>
                  <a:cubicBezTo>
                    <a:pt x="24025" y="15344"/>
                    <a:pt x="23937" y="15344"/>
                    <a:pt x="23937" y="15432"/>
                  </a:cubicBezTo>
                  <a:cubicBezTo>
                    <a:pt x="23849" y="15520"/>
                    <a:pt x="23586" y="15607"/>
                    <a:pt x="23499" y="15783"/>
                  </a:cubicBezTo>
                  <a:cubicBezTo>
                    <a:pt x="23411" y="15783"/>
                    <a:pt x="23236" y="15870"/>
                    <a:pt x="23148" y="15870"/>
                  </a:cubicBezTo>
                  <a:lnTo>
                    <a:pt x="22973" y="15870"/>
                  </a:lnTo>
                  <a:cubicBezTo>
                    <a:pt x="22622" y="15870"/>
                    <a:pt x="22271" y="15958"/>
                    <a:pt x="22096" y="16309"/>
                  </a:cubicBezTo>
                  <a:cubicBezTo>
                    <a:pt x="21833" y="16659"/>
                    <a:pt x="21833" y="17010"/>
                    <a:pt x="21833" y="17273"/>
                  </a:cubicBezTo>
                  <a:cubicBezTo>
                    <a:pt x="21833" y="17923"/>
                    <a:pt x="22510" y="18423"/>
                    <a:pt x="23098" y="18423"/>
                  </a:cubicBezTo>
                  <a:cubicBezTo>
                    <a:pt x="23145" y="18423"/>
                    <a:pt x="23191" y="18420"/>
                    <a:pt x="23236" y="18413"/>
                  </a:cubicBezTo>
                  <a:cubicBezTo>
                    <a:pt x="23586" y="18413"/>
                    <a:pt x="23937" y="18238"/>
                    <a:pt x="24288" y="18150"/>
                  </a:cubicBezTo>
                  <a:cubicBezTo>
                    <a:pt x="24551" y="18062"/>
                    <a:pt x="24814" y="17975"/>
                    <a:pt x="25165" y="17712"/>
                  </a:cubicBezTo>
                  <a:cubicBezTo>
                    <a:pt x="25340" y="17624"/>
                    <a:pt x="25603" y="17361"/>
                    <a:pt x="25691" y="17273"/>
                  </a:cubicBezTo>
                  <a:lnTo>
                    <a:pt x="26129" y="16835"/>
                  </a:lnTo>
                  <a:cubicBezTo>
                    <a:pt x="26217" y="16747"/>
                    <a:pt x="26305" y="16572"/>
                    <a:pt x="26480" y="16309"/>
                  </a:cubicBezTo>
                  <a:cubicBezTo>
                    <a:pt x="26743" y="15607"/>
                    <a:pt x="27006" y="14906"/>
                    <a:pt x="27094" y="14204"/>
                  </a:cubicBezTo>
                  <a:cubicBezTo>
                    <a:pt x="27357" y="13415"/>
                    <a:pt x="27357" y="12802"/>
                    <a:pt x="27357" y="12012"/>
                  </a:cubicBezTo>
                  <a:lnTo>
                    <a:pt x="27357" y="11486"/>
                  </a:lnTo>
                  <a:cubicBezTo>
                    <a:pt x="27795" y="11399"/>
                    <a:pt x="28233" y="11136"/>
                    <a:pt x="28672" y="11048"/>
                  </a:cubicBezTo>
                  <a:cubicBezTo>
                    <a:pt x="29373" y="10785"/>
                    <a:pt x="30250" y="10610"/>
                    <a:pt x="31039" y="10259"/>
                  </a:cubicBezTo>
                  <a:cubicBezTo>
                    <a:pt x="31741" y="10083"/>
                    <a:pt x="32354" y="9733"/>
                    <a:pt x="33056" y="9470"/>
                  </a:cubicBezTo>
                  <a:lnTo>
                    <a:pt x="33670" y="9207"/>
                  </a:lnTo>
                  <a:close/>
                  <a:moveTo>
                    <a:pt x="5875" y="15695"/>
                  </a:moveTo>
                  <a:cubicBezTo>
                    <a:pt x="6138" y="15870"/>
                    <a:pt x="6576" y="16221"/>
                    <a:pt x="6839" y="16484"/>
                  </a:cubicBezTo>
                  <a:cubicBezTo>
                    <a:pt x="7366" y="16835"/>
                    <a:pt x="7804" y="17186"/>
                    <a:pt x="8330" y="17536"/>
                  </a:cubicBezTo>
                  <a:cubicBezTo>
                    <a:pt x="8418" y="17536"/>
                    <a:pt x="8418" y="17624"/>
                    <a:pt x="8593" y="17624"/>
                  </a:cubicBezTo>
                  <a:cubicBezTo>
                    <a:pt x="8418" y="18939"/>
                    <a:pt x="8242" y="20342"/>
                    <a:pt x="8155" y="21657"/>
                  </a:cubicBezTo>
                  <a:cubicBezTo>
                    <a:pt x="7979" y="23060"/>
                    <a:pt x="7804" y="24551"/>
                    <a:pt x="7804" y="25954"/>
                  </a:cubicBezTo>
                  <a:cubicBezTo>
                    <a:pt x="7804" y="26567"/>
                    <a:pt x="7716" y="27356"/>
                    <a:pt x="7716" y="28058"/>
                  </a:cubicBezTo>
                  <a:cubicBezTo>
                    <a:pt x="7716" y="28672"/>
                    <a:pt x="7629" y="29373"/>
                    <a:pt x="7629" y="29987"/>
                  </a:cubicBezTo>
                  <a:cubicBezTo>
                    <a:pt x="7629" y="31302"/>
                    <a:pt x="7453" y="32617"/>
                    <a:pt x="7366" y="33932"/>
                  </a:cubicBezTo>
                  <a:cubicBezTo>
                    <a:pt x="7103" y="35335"/>
                    <a:pt x="7015" y="36651"/>
                    <a:pt x="6927" y="38141"/>
                  </a:cubicBezTo>
                  <a:cubicBezTo>
                    <a:pt x="6839" y="39544"/>
                    <a:pt x="6664" y="40859"/>
                    <a:pt x="6576" y="42174"/>
                  </a:cubicBezTo>
                  <a:cubicBezTo>
                    <a:pt x="6489" y="42876"/>
                    <a:pt x="6489" y="43577"/>
                    <a:pt x="6401" y="44279"/>
                  </a:cubicBezTo>
                  <a:cubicBezTo>
                    <a:pt x="6226" y="44893"/>
                    <a:pt x="6138" y="45594"/>
                    <a:pt x="6138" y="46208"/>
                  </a:cubicBezTo>
                  <a:cubicBezTo>
                    <a:pt x="6050" y="47523"/>
                    <a:pt x="6050" y="48750"/>
                    <a:pt x="5963" y="50066"/>
                  </a:cubicBezTo>
                  <a:cubicBezTo>
                    <a:pt x="5963" y="50855"/>
                    <a:pt x="5787" y="51556"/>
                    <a:pt x="5787" y="52345"/>
                  </a:cubicBezTo>
                  <a:lnTo>
                    <a:pt x="5787" y="52784"/>
                  </a:lnTo>
                  <a:cubicBezTo>
                    <a:pt x="5700" y="52696"/>
                    <a:pt x="5524" y="52608"/>
                    <a:pt x="5349" y="52433"/>
                  </a:cubicBezTo>
                  <a:cubicBezTo>
                    <a:pt x="5086" y="52258"/>
                    <a:pt x="4647" y="52082"/>
                    <a:pt x="4297" y="51819"/>
                  </a:cubicBezTo>
                  <a:cubicBezTo>
                    <a:pt x="4034" y="51732"/>
                    <a:pt x="3771" y="51469"/>
                    <a:pt x="3508" y="51293"/>
                  </a:cubicBezTo>
                  <a:cubicBezTo>
                    <a:pt x="3157" y="51030"/>
                    <a:pt x="2982" y="50942"/>
                    <a:pt x="2631" y="50767"/>
                  </a:cubicBezTo>
                  <a:cubicBezTo>
                    <a:pt x="2631" y="49890"/>
                    <a:pt x="2631" y="49101"/>
                    <a:pt x="2719" y="48312"/>
                  </a:cubicBezTo>
                  <a:lnTo>
                    <a:pt x="2719" y="45243"/>
                  </a:lnTo>
                  <a:cubicBezTo>
                    <a:pt x="2719" y="43928"/>
                    <a:pt x="2894" y="42613"/>
                    <a:pt x="2982" y="41298"/>
                  </a:cubicBezTo>
                  <a:cubicBezTo>
                    <a:pt x="3069" y="39982"/>
                    <a:pt x="3069" y="38580"/>
                    <a:pt x="3157" y="37264"/>
                  </a:cubicBezTo>
                  <a:lnTo>
                    <a:pt x="3508" y="33319"/>
                  </a:lnTo>
                  <a:cubicBezTo>
                    <a:pt x="3771" y="31916"/>
                    <a:pt x="3858" y="30601"/>
                    <a:pt x="3946" y="29285"/>
                  </a:cubicBezTo>
                  <a:cubicBezTo>
                    <a:pt x="4034" y="27970"/>
                    <a:pt x="4297" y="26743"/>
                    <a:pt x="4384" y="25427"/>
                  </a:cubicBezTo>
                  <a:cubicBezTo>
                    <a:pt x="4647" y="24112"/>
                    <a:pt x="4647" y="22797"/>
                    <a:pt x="4823" y="21482"/>
                  </a:cubicBezTo>
                  <a:cubicBezTo>
                    <a:pt x="5086" y="20254"/>
                    <a:pt x="5174" y="19027"/>
                    <a:pt x="5437" y="17887"/>
                  </a:cubicBezTo>
                  <a:cubicBezTo>
                    <a:pt x="5612" y="17186"/>
                    <a:pt x="5700" y="16396"/>
                    <a:pt x="5875" y="15695"/>
                  </a:cubicBezTo>
                  <a:close/>
                  <a:moveTo>
                    <a:pt x="10785" y="22096"/>
                  </a:moveTo>
                  <a:cubicBezTo>
                    <a:pt x="11136" y="23148"/>
                    <a:pt x="11399" y="24025"/>
                    <a:pt x="11750" y="24989"/>
                  </a:cubicBezTo>
                  <a:cubicBezTo>
                    <a:pt x="12013" y="25603"/>
                    <a:pt x="12276" y="26304"/>
                    <a:pt x="12539" y="26918"/>
                  </a:cubicBezTo>
                  <a:cubicBezTo>
                    <a:pt x="12889" y="27532"/>
                    <a:pt x="13152" y="28146"/>
                    <a:pt x="13415" y="28672"/>
                  </a:cubicBezTo>
                  <a:cubicBezTo>
                    <a:pt x="13591" y="29373"/>
                    <a:pt x="13942" y="29987"/>
                    <a:pt x="14292" y="30688"/>
                  </a:cubicBezTo>
                  <a:cubicBezTo>
                    <a:pt x="14643" y="31477"/>
                    <a:pt x="14994" y="32091"/>
                    <a:pt x="15520" y="32793"/>
                  </a:cubicBezTo>
                  <a:lnTo>
                    <a:pt x="16484" y="34371"/>
                  </a:lnTo>
                  <a:cubicBezTo>
                    <a:pt x="16835" y="34985"/>
                    <a:pt x="17273" y="35511"/>
                    <a:pt x="17536" y="36037"/>
                  </a:cubicBezTo>
                  <a:cubicBezTo>
                    <a:pt x="17887" y="36563"/>
                    <a:pt x="18238" y="37177"/>
                    <a:pt x="18676" y="37615"/>
                  </a:cubicBezTo>
                  <a:cubicBezTo>
                    <a:pt x="19027" y="38053"/>
                    <a:pt x="19553" y="38580"/>
                    <a:pt x="19992" y="39018"/>
                  </a:cubicBezTo>
                  <a:cubicBezTo>
                    <a:pt x="20430" y="39544"/>
                    <a:pt x="20956" y="40070"/>
                    <a:pt x="21482" y="40508"/>
                  </a:cubicBezTo>
                  <a:cubicBezTo>
                    <a:pt x="21920" y="40859"/>
                    <a:pt x="22359" y="41298"/>
                    <a:pt x="22797" y="41736"/>
                  </a:cubicBezTo>
                  <a:cubicBezTo>
                    <a:pt x="23586" y="42613"/>
                    <a:pt x="24551" y="43314"/>
                    <a:pt x="25603" y="43928"/>
                  </a:cubicBezTo>
                  <a:cubicBezTo>
                    <a:pt x="25691" y="44279"/>
                    <a:pt x="25866" y="44454"/>
                    <a:pt x="26217" y="44542"/>
                  </a:cubicBezTo>
                  <a:cubicBezTo>
                    <a:pt x="26305" y="44542"/>
                    <a:pt x="26480" y="44717"/>
                    <a:pt x="26568" y="44717"/>
                  </a:cubicBezTo>
                  <a:cubicBezTo>
                    <a:pt x="26743" y="44717"/>
                    <a:pt x="27006" y="44717"/>
                    <a:pt x="27181" y="44542"/>
                  </a:cubicBezTo>
                  <a:cubicBezTo>
                    <a:pt x="28672" y="44279"/>
                    <a:pt x="29987" y="43665"/>
                    <a:pt x="31302" y="43139"/>
                  </a:cubicBezTo>
                  <a:cubicBezTo>
                    <a:pt x="31565" y="43051"/>
                    <a:pt x="31828" y="42964"/>
                    <a:pt x="32179" y="42876"/>
                  </a:cubicBezTo>
                  <a:lnTo>
                    <a:pt x="32267" y="42876"/>
                  </a:lnTo>
                  <a:lnTo>
                    <a:pt x="32267" y="43139"/>
                  </a:lnTo>
                  <a:cubicBezTo>
                    <a:pt x="32267" y="43490"/>
                    <a:pt x="32179" y="43840"/>
                    <a:pt x="32179" y="44191"/>
                  </a:cubicBezTo>
                  <a:cubicBezTo>
                    <a:pt x="32179" y="44454"/>
                    <a:pt x="32004" y="44893"/>
                    <a:pt x="32004" y="45243"/>
                  </a:cubicBezTo>
                  <a:lnTo>
                    <a:pt x="31741" y="47260"/>
                  </a:lnTo>
                  <a:cubicBezTo>
                    <a:pt x="31565" y="47260"/>
                    <a:pt x="31478" y="47348"/>
                    <a:pt x="31390" y="47348"/>
                  </a:cubicBezTo>
                  <a:lnTo>
                    <a:pt x="30689" y="47611"/>
                  </a:lnTo>
                  <a:cubicBezTo>
                    <a:pt x="30513" y="47786"/>
                    <a:pt x="30250" y="47786"/>
                    <a:pt x="30075" y="47874"/>
                  </a:cubicBezTo>
                  <a:cubicBezTo>
                    <a:pt x="29724" y="47961"/>
                    <a:pt x="29373" y="48224"/>
                    <a:pt x="28935" y="48312"/>
                  </a:cubicBezTo>
                  <a:cubicBezTo>
                    <a:pt x="28058" y="48663"/>
                    <a:pt x="27181" y="48838"/>
                    <a:pt x="26480" y="49189"/>
                  </a:cubicBezTo>
                  <a:cubicBezTo>
                    <a:pt x="25428" y="49627"/>
                    <a:pt x="24463" y="49890"/>
                    <a:pt x="23499" y="50153"/>
                  </a:cubicBezTo>
                  <a:lnTo>
                    <a:pt x="22184" y="50504"/>
                  </a:lnTo>
                  <a:cubicBezTo>
                    <a:pt x="21657" y="50592"/>
                    <a:pt x="21219" y="50767"/>
                    <a:pt x="20605" y="50855"/>
                  </a:cubicBezTo>
                  <a:cubicBezTo>
                    <a:pt x="20079" y="51030"/>
                    <a:pt x="19465" y="51118"/>
                    <a:pt x="18764" y="51381"/>
                  </a:cubicBezTo>
                  <a:cubicBezTo>
                    <a:pt x="18150" y="51644"/>
                    <a:pt x="17536" y="51732"/>
                    <a:pt x="16923" y="51907"/>
                  </a:cubicBezTo>
                  <a:cubicBezTo>
                    <a:pt x="16397" y="52170"/>
                    <a:pt x="15783" y="52345"/>
                    <a:pt x="15257" y="52433"/>
                  </a:cubicBezTo>
                  <a:lnTo>
                    <a:pt x="13591" y="52784"/>
                  </a:lnTo>
                  <a:cubicBezTo>
                    <a:pt x="13065" y="52959"/>
                    <a:pt x="12451" y="53134"/>
                    <a:pt x="11837" y="53222"/>
                  </a:cubicBezTo>
                  <a:cubicBezTo>
                    <a:pt x="11223" y="53397"/>
                    <a:pt x="10697" y="53573"/>
                    <a:pt x="9996" y="53661"/>
                  </a:cubicBezTo>
                  <a:cubicBezTo>
                    <a:pt x="9645" y="53836"/>
                    <a:pt x="9382" y="53924"/>
                    <a:pt x="9031" y="53924"/>
                  </a:cubicBezTo>
                  <a:cubicBezTo>
                    <a:pt x="8944" y="53953"/>
                    <a:pt x="8866" y="53972"/>
                    <a:pt x="8801" y="53972"/>
                  </a:cubicBezTo>
                  <a:cubicBezTo>
                    <a:pt x="8671" y="53972"/>
                    <a:pt x="8593" y="53894"/>
                    <a:pt x="8593" y="53661"/>
                  </a:cubicBezTo>
                  <a:cubicBezTo>
                    <a:pt x="8593" y="52784"/>
                    <a:pt x="8593" y="51907"/>
                    <a:pt x="8681" y="51030"/>
                  </a:cubicBezTo>
                  <a:cubicBezTo>
                    <a:pt x="8768" y="49890"/>
                    <a:pt x="8768" y="48575"/>
                    <a:pt x="8944" y="47260"/>
                  </a:cubicBezTo>
                  <a:cubicBezTo>
                    <a:pt x="9031" y="45857"/>
                    <a:pt x="9119" y="44717"/>
                    <a:pt x="9207" y="43402"/>
                  </a:cubicBezTo>
                  <a:cubicBezTo>
                    <a:pt x="9382" y="42087"/>
                    <a:pt x="9470" y="40684"/>
                    <a:pt x="9558" y="39369"/>
                  </a:cubicBezTo>
                  <a:cubicBezTo>
                    <a:pt x="9645" y="38053"/>
                    <a:pt x="9821" y="36563"/>
                    <a:pt x="9908" y="35248"/>
                  </a:cubicBezTo>
                  <a:cubicBezTo>
                    <a:pt x="9996" y="33932"/>
                    <a:pt x="10084" y="32530"/>
                    <a:pt x="10259" y="31214"/>
                  </a:cubicBezTo>
                  <a:cubicBezTo>
                    <a:pt x="10259" y="30601"/>
                    <a:pt x="10347" y="29899"/>
                    <a:pt x="10347" y="29285"/>
                  </a:cubicBezTo>
                  <a:cubicBezTo>
                    <a:pt x="10347" y="28584"/>
                    <a:pt x="10434" y="27970"/>
                    <a:pt x="10434" y="27269"/>
                  </a:cubicBezTo>
                  <a:cubicBezTo>
                    <a:pt x="10522" y="26480"/>
                    <a:pt x="10522" y="25866"/>
                    <a:pt x="10522" y="25077"/>
                  </a:cubicBezTo>
                  <a:cubicBezTo>
                    <a:pt x="10522" y="24463"/>
                    <a:pt x="10522" y="23674"/>
                    <a:pt x="10697" y="22972"/>
                  </a:cubicBezTo>
                  <a:cubicBezTo>
                    <a:pt x="10697" y="22709"/>
                    <a:pt x="10785" y="22446"/>
                    <a:pt x="10785" y="22096"/>
                  </a:cubicBezTo>
                  <a:close/>
                  <a:moveTo>
                    <a:pt x="28847" y="0"/>
                  </a:moveTo>
                  <a:cubicBezTo>
                    <a:pt x="27970" y="88"/>
                    <a:pt x="27006" y="263"/>
                    <a:pt x="26217" y="965"/>
                  </a:cubicBezTo>
                  <a:cubicBezTo>
                    <a:pt x="25778" y="1403"/>
                    <a:pt x="25340" y="1841"/>
                    <a:pt x="25165" y="2368"/>
                  </a:cubicBezTo>
                  <a:cubicBezTo>
                    <a:pt x="24989" y="2981"/>
                    <a:pt x="24989" y="3332"/>
                    <a:pt x="24989" y="3946"/>
                  </a:cubicBezTo>
                  <a:cubicBezTo>
                    <a:pt x="24989" y="4121"/>
                    <a:pt x="25165" y="4297"/>
                    <a:pt x="25165" y="4472"/>
                  </a:cubicBezTo>
                  <a:cubicBezTo>
                    <a:pt x="24902" y="4472"/>
                    <a:pt x="24814" y="4560"/>
                    <a:pt x="24726" y="4560"/>
                  </a:cubicBezTo>
                  <a:cubicBezTo>
                    <a:pt x="24463" y="4560"/>
                    <a:pt x="24376" y="4735"/>
                    <a:pt x="24288" y="4735"/>
                  </a:cubicBezTo>
                  <a:cubicBezTo>
                    <a:pt x="23937" y="4384"/>
                    <a:pt x="23674" y="4034"/>
                    <a:pt x="23411" y="3683"/>
                  </a:cubicBezTo>
                  <a:cubicBezTo>
                    <a:pt x="22973" y="3244"/>
                    <a:pt x="22359" y="2981"/>
                    <a:pt x="21833" y="2718"/>
                  </a:cubicBezTo>
                  <a:cubicBezTo>
                    <a:pt x="21482" y="2631"/>
                    <a:pt x="21219" y="2631"/>
                    <a:pt x="20868" y="2543"/>
                  </a:cubicBezTo>
                  <a:lnTo>
                    <a:pt x="19904" y="2543"/>
                  </a:lnTo>
                  <a:cubicBezTo>
                    <a:pt x="19290" y="2543"/>
                    <a:pt x="18852" y="2631"/>
                    <a:pt x="18326" y="2806"/>
                  </a:cubicBezTo>
                  <a:cubicBezTo>
                    <a:pt x="17536" y="3069"/>
                    <a:pt x="16835" y="3595"/>
                    <a:pt x="16221" y="4297"/>
                  </a:cubicBezTo>
                  <a:cubicBezTo>
                    <a:pt x="15695" y="4823"/>
                    <a:pt x="15344" y="5436"/>
                    <a:pt x="15344" y="6138"/>
                  </a:cubicBezTo>
                  <a:lnTo>
                    <a:pt x="15344" y="6664"/>
                  </a:lnTo>
                  <a:cubicBezTo>
                    <a:pt x="15169" y="6576"/>
                    <a:pt x="14994" y="6576"/>
                    <a:pt x="14906" y="6489"/>
                  </a:cubicBezTo>
                  <a:cubicBezTo>
                    <a:pt x="14468" y="6138"/>
                    <a:pt x="13942" y="5875"/>
                    <a:pt x="13503" y="5699"/>
                  </a:cubicBezTo>
                  <a:cubicBezTo>
                    <a:pt x="13065" y="5436"/>
                    <a:pt x="12539" y="5349"/>
                    <a:pt x="12013" y="5261"/>
                  </a:cubicBezTo>
                  <a:lnTo>
                    <a:pt x="11662" y="5261"/>
                  </a:lnTo>
                  <a:cubicBezTo>
                    <a:pt x="11391" y="5234"/>
                    <a:pt x="11112" y="5215"/>
                    <a:pt x="10832" y="5215"/>
                  </a:cubicBezTo>
                  <a:cubicBezTo>
                    <a:pt x="10206" y="5215"/>
                    <a:pt x="9577" y="5309"/>
                    <a:pt x="9031" y="5612"/>
                  </a:cubicBezTo>
                  <a:cubicBezTo>
                    <a:pt x="8418" y="5787"/>
                    <a:pt x="8067" y="6226"/>
                    <a:pt x="7629" y="6664"/>
                  </a:cubicBezTo>
                  <a:cubicBezTo>
                    <a:pt x="7278" y="7102"/>
                    <a:pt x="6927" y="7541"/>
                    <a:pt x="6752" y="8067"/>
                  </a:cubicBezTo>
                  <a:cubicBezTo>
                    <a:pt x="6489" y="8768"/>
                    <a:pt x="6401" y="9557"/>
                    <a:pt x="6576" y="10171"/>
                  </a:cubicBezTo>
                  <a:cubicBezTo>
                    <a:pt x="6576" y="10522"/>
                    <a:pt x="6752" y="10697"/>
                    <a:pt x="6839" y="11048"/>
                  </a:cubicBezTo>
                  <a:cubicBezTo>
                    <a:pt x="6313" y="11311"/>
                    <a:pt x="5875" y="11486"/>
                    <a:pt x="5261" y="11749"/>
                  </a:cubicBezTo>
                  <a:cubicBezTo>
                    <a:pt x="4735" y="12012"/>
                    <a:pt x="4209" y="12275"/>
                    <a:pt x="3858" y="12802"/>
                  </a:cubicBezTo>
                  <a:cubicBezTo>
                    <a:pt x="3683" y="12977"/>
                    <a:pt x="3508" y="13328"/>
                    <a:pt x="3420" y="13678"/>
                  </a:cubicBezTo>
                  <a:cubicBezTo>
                    <a:pt x="3332" y="14467"/>
                    <a:pt x="3245" y="15081"/>
                    <a:pt x="3069" y="15870"/>
                  </a:cubicBezTo>
                  <a:lnTo>
                    <a:pt x="2806" y="17799"/>
                  </a:lnTo>
                  <a:cubicBezTo>
                    <a:pt x="2631" y="18501"/>
                    <a:pt x="2543" y="19290"/>
                    <a:pt x="2455" y="19904"/>
                  </a:cubicBezTo>
                  <a:cubicBezTo>
                    <a:pt x="2455" y="20605"/>
                    <a:pt x="2368" y="21131"/>
                    <a:pt x="2192" y="21745"/>
                  </a:cubicBezTo>
                  <a:cubicBezTo>
                    <a:pt x="2105" y="23235"/>
                    <a:pt x="2017" y="24551"/>
                    <a:pt x="1754" y="25954"/>
                  </a:cubicBezTo>
                  <a:cubicBezTo>
                    <a:pt x="1666" y="26743"/>
                    <a:pt x="1579" y="27356"/>
                    <a:pt x="1491" y="28058"/>
                  </a:cubicBezTo>
                  <a:cubicBezTo>
                    <a:pt x="1316" y="28672"/>
                    <a:pt x="1316" y="29461"/>
                    <a:pt x="1228" y="30075"/>
                  </a:cubicBezTo>
                  <a:cubicBezTo>
                    <a:pt x="877" y="32705"/>
                    <a:pt x="790" y="35335"/>
                    <a:pt x="614" y="38141"/>
                  </a:cubicBezTo>
                  <a:cubicBezTo>
                    <a:pt x="614" y="39456"/>
                    <a:pt x="439" y="40859"/>
                    <a:pt x="351" y="42174"/>
                  </a:cubicBezTo>
                  <a:cubicBezTo>
                    <a:pt x="263" y="43577"/>
                    <a:pt x="263" y="45068"/>
                    <a:pt x="263" y="46471"/>
                  </a:cubicBezTo>
                  <a:lnTo>
                    <a:pt x="263" y="46646"/>
                  </a:lnTo>
                  <a:cubicBezTo>
                    <a:pt x="263" y="47523"/>
                    <a:pt x="263" y="48575"/>
                    <a:pt x="176" y="49452"/>
                  </a:cubicBezTo>
                  <a:cubicBezTo>
                    <a:pt x="0" y="49890"/>
                    <a:pt x="0" y="50241"/>
                    <a:pt x="0" y="50767"/>
                  </a:cubicBezTo>
                  <a:lnTo>
                    <a:pt x="0" y="51293"/>
                  </a:lnTo>
                  <a:cubicBezTo>
                    <a:pt x="0" y="51644"/>
                    <a:pt x="263" y="51907"/>
                    <a:pt x="351" y="52170"/>
                  </a:cubicBezTo>
                  <a:cubicBezTo>
                    <a:pt x="439" y="52345"/>
                    <a:pt x="790" y="52608"/>
                    <a:pt x="1053" y="52696"/>
                  </a:cubicBezTo>
                  <a:cubicBezTo>
                    <a:pt x="1316" y="52784"/>
                    <a:pt x="1579" y="53047"/>
                    <a:pt x="1929" y="53222"/>
                  </a:cubicBezTo>
                  <a:cubicBezTo>
                    <a:pt x="2017" y="53310"/>
                    <a:pt x="2192" y="53485"/>
                    <a:pt x="2368" y="53573"/>
                  </a:cubicBezTo>
                  <a:cubicBezTo>
                    <a:pt x="2543" y="53661"/>
                    <a:pt x="2894" y="53924"/>
                    <a:pt x="3069" y="54011"/>
                  </a:cubicBezTo>
                  <a:cubicBezTo>
                    <a:pt x="3332" y="54099"/>
                    <a:pt x="3420" y="54274"/>
                    <a:pt x="3683" y="54362"/>
                  </a:cubicBezTo>
                  <a:cubicBezTo>
                    <a:pt x="3858" y="54450"/>
                    <a:pt x="4121" y="54713"/>
                    <a:pt x="4297" y="54800"/>
                  </a:cubicBezTo>
                  <a:cubicBezTo>
                    <a:pt x="4560" y="54888"/>
                    <a:pt x="4735" y="55151"/>
                    <a:pt x="4998" y="55239"/>
                  </a:cubicBezTo>
                  <a:cubicBezTo>
                    <a:pt x="5174" y="55326"/>
                    <a:pt x="5437" y="55414"/>
                    <a:pt x="5612" y="55677"/>
                  </a:cubicBezTo>
                  <a:cubicBezTo>
                    <a:pt x="5875" y="55765"/>
                    <a:pt x="5963" y="55853"/>
                    <a:pt x="6050" y="56028"/>
                  </a:cubicBezTo>
                  <a:cubicBezTo>
                    <a:pt x="6313" y="56116"/>
                    <a:pt x="6489" y="56291"/>
                    <a:pt x="6839" y="56291"/>
                  </a:cubicBezTo>
                  <a:lnTo>
                    <a:pt x="7015" y="56291"/>
                  </a:lnTo>
                  <a:cubicBezTo>
                    <a:pt x="7366" y="56554"/>
                    <a:pt x="7716" y="56642"/>
                    <a:pt x="8067" y="56642"/>
                  </a:cubicBezTo>
                  <a:cubicBezTo>
                    <a:pt x="8593" y="56554"/>
                    <a:pt x="9207" y="56554"/>
                    <a:pt x="9821" y="56466"/>
                  </a:cubicBezTo>
                  <a:lnTo>
                    <a:pt x="11399" y="56116"/>
                  </a:lnTo>
                  <a:cubicBezTo>
                    <a:pt x="12539" y="55853"/>
                    <a:pt x="13503" y="55590"/>
                    <a:pt x="14205" y="55414"/>
                  </a:cubicBezTo>
                  <a:cubicBezTo>
                    <a:pt x="15257" y="55239"/>
                    <a:pt x="16221" y="54888"/>
                    <a:pt x="17361" y="54537"/>
                  </a:cubicBezTo>
                  <a:cubicBezTo>
                    <a:pt x="18238" y="54274"/>
                    <a:pt x="19027" y="54011"/>
                    <a:pt x="19904" y="53836"/>
                  </a:cubicBezTo>
                  <a:cubicBezTo>
                    <a:pt x="20518" y="53661"/>
                    <a:pt x="21044" y="53573"/>
                    <a:pt x="21745" y="53485"/>
                  </a:cubicBezTo>
                  <a:cubicBezTo>
                    <a:pt x="22534" y="53397"/>
                    <a:pt x="23148" y="53134"/>
                    <a:pt x="23937" y="52959"/>
                  </a:cubicBezTo>
                  <a:cubicBezTo>
                    <a:pt x="24463" y="52784"/>
                    <a:pt x="24989" y="52696"/>
                    <a:pt x="25603" y="52521"/>
                  </a:cubicBezTo>
                  <a:cubicBezTo>
                    <a:pt x="26129" y="52345"/>
                    <a:pt x="26655" y="52170"/>
                    <a:pt x="27181" y="51907"/>
                  </a:cubicBezTo>
                  <a:cubicBezTo>
                    <a:pt x="28233" y="51644"/>
                    <a:pt x="29198" y="51293"/>
                    <a:pt x="30075" y="50942"/>
                  </a:cubicBezTo>
                  <a:cubicBezTo>
                    <a:pt x="30601" y="50767"/>
                    <a:pt x="31302" y="50504"/>
                    <a:pt x="31828" y="50329"/>
                  </a:cubicBezTo>
                  <a:cubicBezTo>
                    <a:pt x="32179" y="50153"/>
                    <a:pt x="32354" y="50066"/>
                    <a:pt x="32705" y="49978"/>
                  </a:cubicBezTo>
                  <a:cubicBezTo>
                    <a:pt x="33056" y="49715"/>
                    <a:pt x="33319" y="49627"/>
                    <a:pt x="33582" y="49277"/>
                  </a:cubicBezTo>
                  <a:cubicBezTo>
                    <a:pt x="33582" y="49189"/>
                    <a:pt x="33670" y="49013"/>
                    <a:pt x="33757" y="48838"/>
                  </a:cubicBezTo>
                  <a:cubicBezTo>
                    <a:pt x="33933" y="48663"/>
                    <a:pt x="34020" y="48400"/>
                    <a:pt x="34020" y="48224"/>
                  </a:cubicBezTo>
                  <a:cubicBezTo>
                    <a:pt x="34196" y="47348"/>
                    <a:pt x="34371" y="46471"/>
                    <a:pt x="34459" y="45594"/>
                  </a:cubicBezTo>
                  <a:cubicBezTo>
                    <a:pt x="34459" y="45156"/>
                    <a:pt x="34546" y="44805"/>
                    <a:pt x="34546" y="44366"/>
                  </a:cubicBezTo>
                  <a:lnTo>
                    <a:pt x="34546" y="42876"/>
                  </a:lnTo>
                  <a:lnTo>
                    <a:pt x="34546" y="41561"/>
                  </a:lnTo>
                  <a:lnTo>
                    <a:pt x="34634" y="41385"/>
                  </a:lnTo>
                  <a:cubicBezTo>
                    <a:pt x="35774" y="40772"/>
                    <a:pt x="36826" y="39982"/>
                    <a:pt x="37966" y="39369"/>
                  </a:cubicBezTo>
                  <a:lnTo>
                    <a:pt x="39632" y="38316"/>
                  </a:lnTo>
                  <a:cubicBezTo>
                    <a:pt x="40158" y="38053"/>
                    <a:pt x="40684" y="37615"/>
                    <a:pt x="41210" y="37264"/>
                  </a:cubicBezTo>
                  <a:cubicBezTo>
                    <a:pt x="42087" y="36563"/>
                    <a:pt x="42964" y="35949"/>
                    <a:pt x="44016" y="35248"/>
                  </a:cubicBezTo>
                  <a:lnTo>
                    <a:pt x="45331" y="34283"/>
                  </a:lnTo>
                  <a:cubicBezTo>
                    <a:pt x="45770" y="33845"/>
                    <a:pt x="46208" y="33494"/>
                    <a:pt x="46646" y="33056"/>
                  </a:cubicBezTo>
                  <a:lnTo>
                    <a:pt x="47348" y="32354"/>
                  </a:lnTo>
                  <a:cubicBezTo>
                    <a:pt x="48049" y="31653"/>
                    <a:pt x="48663" y="31127"/>
                    <a:pt x="49277" y="30425"/>
                  </a:cubicBezTo>
                  <a:cubicBezTo>
                    <a:pt x="49803" y="29899"/>
                    <a:pt x="50154" y="29285"/>
                    <a:pt x="50592" y="28584"/>
                  </a:cubicBezTo>
                  <a:lnTo>
                    <a:pt x="50680" y="28496"/>
                  </a:lnTo>
                  <a:cubicBezTo>
                    <a:pt x="50767" y="28409"/>
                    <a:pt x="50767" y="28058"/>
                    <a:pt x="50767" y="27795"/>
                  </a:cubicBezTo>
                  <a:lnTo>
                    <a:pt x="50767" y="27707"/>
                  </a:lnTo>
                  <a:cubicBezTo>
                    <a:pt x="50855" y="27356"/>
                    <a:pt x="50855" y="27093"/>
                    <a:pt x="50767" y="26743"/>
                  </a:cubicBezTo>
                  <a:cubicBezTo>
                    <a:pt x="50680" y="26392"/>
                    <a:pt x="50417" y="26304"/>
                    <a:pt x="50154" y="26041"/>
                  </a:cubicBezTo>
                  <a:cubicBezTo>
                    <a:pt x="49890" y="25866"/>
                    <a:pt x="49715" y="25778"/>
                    <a:pt x="49452" y="25603"/>
                  </a:cubicBezTo>
                  <a:cubicBezTo>
                    <a:pt x="48575" y="25077"/>
                    <a:pt x="47786" y="24551"/>
                    <a:pt x="46909" y="23849"/>
                  </a:cubicBezTo>
                  <a:lnTo>
                    <a:pt x="45594" y="22885"/>
                  </a:lnTo>
                  <a:lnTo>
                    <a:pt x="44542" y="21833"/>
                  </a:lnTo>
                  <a:cubicBezTo>
                    <a:pt x="44016" y="21131"/>
                    <a:pt x="43314" y="20342"/>
                    <a:pt x="42788" y="19728"/>
                  </a:cubicBezTo>
                  <a:cubicBezTo>
                    <a:pt x="42087" y="18939"/>
                    <a:pt x="41473" y="18062"/>
                    <a:pt x="40772" y="17273"/>
                  </a:cubicBezTo>
                  <a:cubicBezTo>
                    <a:pt x="40158" y="16396"/>
                    <a:pt x="39632" y="15695"/>
                    <a:pt x="39018" y="14818"/>
                  </a:cubicBezTo>
                  <a:cubicBezTo>
                    <a:pt x="38843" y="14467"/>
                    <a:pt x="38492" y="14029"/>
                    <a:pt x="38317" y="13591"/>
                  </a:cubicBezTo>
                  <a:lnTo>
                    <a:pt x="37615" y="12626"/>
                  </a:lnTo>
                  <a:lnTo>
                    <a:pt x="36651" y="10259"/>
                  </a:lnTo>
                  <a:lnTo>
                    <a:pt x="36300" y="9645"/>
                  </a:lnTo>
                  <a:cubicBezTo>
                    <a:pt x="36388" y="9382"/>
                    <a:pt x="36388" y="9119"/>
                    <a:pt x="36388" y="8856"/>
                  </a:cubicBezTo>
                  <a:cubicBezTo>
                    <a:pt x="36563" y="8067"/>
                    <a:pt x="36563" y="7365"/>
                    <a:pt x="36300" y="6664"/>
                  </a:cubicBezTo>
                  <a:cubicBezTo>
                    <a:pt x="36212" y="6050"/>
                    <a:pt x="35949" y="5436"/>
                    <a:pt x="35774" y="4823"/>
                  </a:cubicBezTo>
                  <a:cubicBezTo>
                    <a:pt x="35423" y="4121"/>
                    <a:pt x="35073" y="3595"/>
                    <a:pt x="34634" y="3069"/>
                  </a:cubicBezTo>
                  <a:cubicBezTo>
                    <a:pt x="34108" y="2368"/>
                    <a:pt x="33582" y="1841"/>
                    <a:pt x="32881" y="1315"/>
                  </a:cubicBezTo>
                  <a:cubicBezTo>
                    <a:pt x="32354" y="877"/>
                    <a:pt x="31565" y="439"/>
                    <a:pt x="30952" y="176"/>
                  </a:cubicBezTo>
                  <a:cubicBezTo>
                    <a:pt x="30689" y="88"/>
                    <a:pt x="30425" y="0"/>
                    <a:pt x="301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0;p40"/>
            <p:cNvSpPr/>
            <p:nvPr/>
          </p:nvSpPr>
          <p:spPr>
            <a:xfrm>
              <a:off x="3517350" y="1945975"/>
              <a:ext cx="383625" cy="436625"/>
            </a:xfrm>
            <a:custGeom>
              <a:avLst/>
              <a:gdLst/>
              <a:ahLst/>
              <a:cxnLst/>
              <a:rect l="l" t="t" r="r" b="b"/>
              <a:pathLst>
                <a:path w="15345" h="17465" extrusionOk="0">
                  <a:moveTo>
                    <a:pt x="7392" y="1"/>
                  </a:moveTo>
                  <a:cubicBezTo>
                    <a:pt x="7124" y="1"/>
                    <a:pt x="6850" y="125"/>
                    <a:pt x="6664" y="249"/>
                  </a:cubicBezTo>
                  <a:cubicBezTo>
                    <a:pt x="6401" y="512"/>
                    <a:pt x="6138" y="775"/>
                    <a:pt x="6138" y="1125"/>
                  </a:cubicBezTo>
                  <a:cubicBezTo>
                    <a:pt x="6138" y="2441"/>
                    <a:pt x="6138" y="3668"/>
                    <a:pt x="6051" y="4983"/>
                  </a:cubicBezTo>
                  <a:cubicBezTo>
                    <a:pt x="5700" y="4720"/>
                    <a:pt x="5262" y="4633"/>
                    <a:pt x="4911" y="4545"/>
                  </a:cubicBezTo>
                  <a:cubicBezTo>
                    <a:pt x="3859" y="4194"/>
                    <a:pt x="2894" y="3843"/>
                    <a:pt x="1754" y="3580"/>
                  </a:cubicBezTo>
                  <a:cubicBezTo>
                    <a:pt x="1667" y="3580"/>
                    <a:pt x="1579" y="3405"/>
                    <a:pt x="1404" y="3405"/>
                  </a:cubicBezTo>
                  <a:cubicBezTo>
                    <a:pt x="1228" y="3405"/>
                    <a:pt x="1053" y="3405"/>
                    <a:pt x="790" y="3580"/>
                  </a:cubicBezTo>
                  <a:cubicBezTo>
                    <a:pt x="614" y="3668"/>
                    <a:pt x="264" y="3843"/>
                    <a:pt x="176" y="4194"/>
                  </a:cubicBezTo>
                  <a:cubicBezTo>
                    <a:pt x="1" y="4545"/>
                    <a:pt x="1" y="4896"/>
                    <a:pt x="176" y="5159"/>
                  </a:cubicBezTo>
                  <a:cubicBezTo>
                    <a:pt x="264" y="5422"/>
                    <a:pt x="439" y="5772"/>
                    <a:pt x="790" y="5860"/>
                  </a:cubicBezTo>
                  <a:cubicBezTo>
                    <a:pt x="1754" y="6035"/>
                    <a:pt x="2719" y="6386"/>
                    <a:pt x="3771" y="6737"/>
                  </a:cubicBezTo>
                  <a:cubicBezTo>
                    <a:pt x="4209" y="6825"/>
                    <a:pt x="4472" y="7088"/>
                    <a:pt x="4911" y="7175"/>
                  </a:cubicBezTo>
                  <a:cubicBezTo>
                    <a:pt x="5262" y="7263"/>
                    <a:pt x="5612" y="7526"/>
                    <a:pt x="5963" y="7614"/>
                  </a:cubicBezTo>
                  <a:cubicBezTo>
                    <a:pt x="5875" y="8052"/>
                    <a:pt x="5875" y="8490"/>
                    <a:pt x="5875" y="8929"/>
                  </a:cubicBezTo>
                  <a:cubicBezTo>
                    <a:pt x="5875" y="9543"/>
                    <a:pt x="5700" y="10244"/>
                    <a:pt x="5700" y="10770"/>
                  </a:cubicBezTo>
                  <a:cubicBezTo>
                    <a:pt x="5700" y="11472"/>
                    <a:pt x="5700" y="12085"/>
                    <a:pt x="5612" y="12787"/>
                  </a:cubicBezTo>
                  <a:cubicBezTo>
                    <a:pt x="5525" y="13839"/>
                    <a:pt x="5262" y="14979"/>
                    <a:pt x="5174" y="16031"/>
                  </a:cubicBezTo>
                  <a:cubicBezTo>
                    <a:pt x="5086" y="16732"/>
                    <a:pt x="5612" y="17346"/>
                    <a:pt x="6314" y="17434"/>
                  </a:cubicBezTo>
                  <a:cubicBezTo>
                    <a:pt x="6386" y="17455"/>
                    <a:pt x="6460" y="17464"/>
                    <a:pt x="6534" y="17464"/>
                  </a:cubicBezTo>
                  <a:cubicBezTo>
                    <a:pt x="7085" y="17464"/>
                    <a:pt x="7639" y="16923"/>
                    <a:pt x="7717" y="16382"/>
                  </a:cubicBezTo>
                  <a:cubicBezTo>
                    <a:pt x="7804" y="15242"/>
                    <a:pt x="8067" y="14190"/>
                    <a:pt x="8243" y="13225"/>
                  </a:cubicBezTo>
                  <a:cubicBezTo>
                    <a:pt x="8243" y="12611"/>
                    <a:pt x="8330" y="11998"/>
                    <a:pt x="8330" y="11296"/>
                  </a:cubicBezTo>
                  <a:cubicBezTo>
                    <a:pt x="8330" y="10683"/>
                    <a:pt x="8418" y="10156"/>
                    <a:pt x="8418" y="9455"/>
                  </a:cubicBezTo>
                  <a:lnTo>
                    <a:pt x="8418" y="8841"/>
                  </a:lnTo>
                  <a:cubicBezTo>
                    <a:pt x="9119" y="9017"/>
                    <a:pt x="9646" y="9367"/>
                    <a:pt x="10172" y="9718"/>
                  </a:cubicBezTo>
                  <a:cubicBezTo>
                    <a:pt x="10522" y="9893"/>
                    <a:pt x="10785" y="10156"/>
                    <a:pt x="11048" y="10244"/>
                  </a:cubicBezTo>
                  <a:cubicBezTo>
                    <a:pt x="11311" y="10332"/>
                    <a:pt x="11662" y="10595"/>
                    <a:pt x="11838" y="10683"/>
                  </a:cubicBezTo>
                  <a:cubicBezTo>
                    <a:pt x="12276" y="11033"/>
                    <a:pt x="12802" y="11209"/>
                    <a:pt x="13240" y="11472"/>
                  </a:cubicBezTo>
                  <a:cubicBezTo>
                    <a:pt x="13420" y="11539"/>
                    <a:pt x="13610" y="11572"/>
                    <a:pt x="13798" y="11572"/>
                  </a:cubicBezTo>
                  <a:cubicBezTo>
                    <a:pt x="14344" y="11572"/>
                    <a:pt x="14863" y="11292"/>
                    <a:pt x="14994" y="10770"/>
                  </a:cubicBezTo>
                  <a:cubicBezTo>
                    <a:pt x="15345" y="10156"/>
                    <a:pt x="14994" y="9367"/>
                    <a:pt x="14380" y="9017"/>
                  </a:cubicBezTo>
                  <a:cubicBezTo>
                    <a:pt x="13942" y="8929"/>
                    <a:pt x="13591" y="8666"/>
                    <a:pt x="13153" y="8490"/>
                  </a:cubicBezTo>
                  <a:lnTo>
                    <a:pt x="11838" y="7789"/>
                  </a:lnTo>
                  <a:cubicBezTo>
                    <a:pt x="11487" y="7701"/>
                    <a:pt x="11224" y="7526"/>
                    <a:pt x="10873" y="7263"/>
                  </a:cubicBezTo>
                  <a:cubicBezTo>
                    <a:pt x="10522" y="7000"/>
                    <a:pt x="10084" y="6912"/>
                    <a:pt x="9821" y="6737"/>
                  </a:cubicBezTo>
                  <a:cubicBezTo>
                    <a:pt x="9295" y="6474"/>
                    <a:pt x="9032" y="6386"/>
                    <a:pt x="8593" y="6211"/>
                  </a:cubicBezTo>
                  <a:lnTo>
                    <a:pt x="8593" y="5860"/>
                  </a:lnTo>
                  <a:cubicBezTo>
                    <a:pt x="8681" y="4457"/>
                    <a:pt x="8769" y="2967"/>
                    <a:pt x="8769" y="1564"/>
                  </a:cubicBezTo>
                  <a:lnTo>
                    <a:pt x="8769" y="1213"/>
                  </a:lnTo>
                  <a:cubicBezTo>
                    <a:pt x="8769" y="1038"/>
                    <a:pt x="8681" y="775"/>
                    <a:pt x="8593" y="599"/>
                  </a:cubicBezTo>
                  <a:cubicBezTo>
                    <a:pt x="8330" y="249"/>
                    <a:pt x="7980" y="73"/>
                    <a:pt x="7717" y="73"/>
                  </a:cubicBezTo>
                  <a:cubicBezTo>
                    <a:pt x="7614" y="22"/>
                    <a:pt x="7504" y="1"/>
                    <a:pt x="7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40;p49"/>
          <p:cNvSpPr txBox="1">
            <a:spLocks/>
          </p:cNvSpPr>
          <p:nvPr/>
        </p:nvSpPr>
        <p:spPr>
          <a:xfrm flipH="1">
            <a:off x="1447800" y="2200418"/>
            <a:ext cx="2118900" cy="1676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1200"/>
              </a:spcBef>
              <a:spcAft>
                <a:spcPts val="1200"/>
              </a:spcAft>
              <a:buClr>
                <a:schemeClr val="dk2"/>
              </a:buClr>
              <a:buSzPts val="1600"/>
              <a:buFont typeface="Questrial"/>
              <a:buNone/>
              <a:tabLst/>
              <a:defRPr/>
            </a:pPr>
            <a:r>
              <a:rPr lang="id-ID" dirty="0">
                <a:solidFill>
                  <a:srgbClr val="FFC000"/>
                </a:solidFill>
                <a:latin typeface="Questrial"/>
                <a:ea typeface="Questrial"/>
                <a:cs typeface="Questrial"/>
                <a:sym typeface="Questrial"/>
              </a:rPr>
              <a:t>Respon Cepat dan Tepat Kepada Customer si User nya.</a:t>
            </a:r>
            <a:endParaRPr kumimoji="0" lang="en-US" b="0" i="0" u="none" strike="noStrike" kern="0" cap="none" spc="0" normalizeH="0" baseline="0" noProof="0" dirty="0">
              <a:ln>
                <a:noFill/>
              </a:ln>
              <a:solidFill>
                <a:schemeClr val="accent6"/>
              </a:solidFill>
              <a:effectLst/>
              <a:uLnTx/>
              <a:uFillTx/>
              <a:latin typeface="Questrial"/>
              <a:ea typeface="Questrial"/>
              <a:cs typeface="Questrial"/>
              <a:sym typeface="Questrial"/>
            </a:endParaRPr>
          </a:p>
          <a:p>
            <a:pPr marL="0" marR="0" lvl="0" indent="0" algn="ctr" defTabSz="914400" rtl="0" eaLnBrk="1" fontAlgn="auto" latinLnBrk="0" hangingPunct="1">
              <a:lnSpc>
                <a:spcPct val="115000"/>
              </a:lnSpc>
              <a:spcBef>
                <a:spcPts val="1200"/>
              </a:spcBef>
              <a:spcAft>
                <a:spcPts val="1200"/>
              </a:spcAft>
              <a:buClr>
                <a:schemeClr val="dk2"/>
              </a:buClr>
              <a:buSzPts val="1600"/>
              <a:buFont typeface="Questrial"/>
              <a:buNone/>
              <a:tabLst/>
              <a:defRPr/>
            </a:pPr>
            <a:endParaRPr kumimoji="0" lang="en-US" b="0" i="0" u="none" strike="noStrike" kern="0" cap="none" spc="0" normalizeH="0" baseline="0" noProof="0" dirty="0">
              <a:ln>
                <a:noFill/>
              </a:ln>
              <a:solidFill>
                <a:schemeClr val="accent6"/>
              </a:solidFill>
              <a:effectLst/>
              <a:uLnTx/>
              <a:uFillTx/>
              <a:latin typeface="Questrial"/>
              <a:ea typeface="Questrial"/>
              <a:cs typeface="Questrial"/>
              <a:sym typeface="Questrial"/>
            </a:endParaRPr>
          </a:p>
        </p:txBody>
      </p:sp>
      <p:sp>
        <p:nvSpPr>
          <p:cNvPr id="22" name="Google Shape;2041;p49"/>
          <p:cNvSpPr txBox="1">
            <a:spLocks/>
          </p:cNvSpPr>
          <p:nvPr/>
        </p:nvSpPr>
        <p:spPr>
          <a:xfrm flipH="1">
            <a:off x="5257800" y="1962150"/>
            <a:ext cx="2430906" cy="1676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1200"/>
              </a:spcBef>
              <a:spcAft>
                <a:spcPts val="1200"/>
              </a:spcAft>
              <a:buClr>
                <a:schemeClr val="dk2"/>
              </a:buClr>
              <a:buSzPts val="1600"/>
              <a:buFont typeface="Questrial"/>
              <a:buNone/>
              <a:tabLst/>
              <a:defRPr/>
            </a:pPr>
            <a:r>
              <a:rPr kumimoji="0" lang="en-US" b="0" i="0" u="none" strike="noStrike" kern="0" cap="none" spc="0" normalizeH="0" baseline="0" noProof="0" dirty="0">
                <a:ln>
                  <a:noFill/>
                </a:ln>
                <a:solidFill>
                  <a:schemeClr val="accent4">
                    <a:lumMod val="90000"/>
                  </a:schemeClr>
                </a:solidFill>
                <a:effectLst/>
                <a:uLnTx/>
                <a:uFillTx/>
                <a:latin typeface="Questrial"/>
                <a:ea typeface="Questrial"/>
                <a:cs typeface="Questrial"/>
                <a:sym typeface="Questrial"/>
              </a:rPr>
              <a:t> </a:t>
            </a:r>
            <a:r>
              <a:rPr lang="id-ID" noProof="0" dirty="0">
                <a:solidFill>
                  <a:schemeClr val="accent4">
                    <a:lumMod val="90000"/>
                  </a:schemeClr>
                </a:solidFill>
                <a:latin typeface="Questrial"/>
                <a:ea typeface="Questrial"/>
                <a:cs typeface="Questrial"/>
                <a:sym typeface="Questrial"/>
              </a:rPr>
              <a:t>Pengembangan Sistem Aplikasi ini Cepat ada Pembaruan Update Terus Dalam Versi Terbaru. </a:t>
            </a:r>
            <a:endParaRPr kumimoji="0" lang="en-US" b="0" i="0" u="none" strike="noStrike" kern="0" cap="none" spc="0" normalizeH="0" baseline="0" noProof="0" dirty="0">
              <a:ln>
                <a:noFill/>
              </a:ln>
              <a:solidFill>
                <a:schemeClr val="accent4">
                  <a:lumMod val="90000"/>
                </a:schemeClr>
              </a:solidFill>
              <a:effectLst/>
              <a:uLnTx/>
              <a:uFillTx/>
              <a:latin typeface="Questrial"/>
              <a:ea typeface="Questrial"/>
              <a:cs typeface="Questrial"/>
              <a:sym typeface="Questrial"/>
            </a:endParaRPr>
          </a:p>
          <a:p>
            <a:pPr marL="0" marR="0" lvl="0" indent="0" algn="ctr" defTabSz="914400" rtl="0" eaLnBrk="1" fontAlgn="auto" latinLnBrk="0" hangingPunct="1">
              <a:lnSpc>
                <a:spcPct val="115000"/>
              </a:lnSpc>
              <a:spcBef>
                <a:spcPts val="1200"/>
              </a:spcBef>
              <a:spcAft>
                <a:spcPts val="1200"/>
              </a:spcAft>
              <a:buClr>
                <a:schemeClr val="dk2"/>
              </a:buClr>
              <a:buSzPts val="1600"/>
              <a:buFont typeface="Questrial"/>
              <a:buNone/>
              <a:tabLst/>
              <a:defRPr/>
            </a:pPr>
            <a:endParaRPr kumimoji="0" lang="en-US" b="0" i="0" u="none" strike="noStrike" kern="0" cap="none" spc="0" normalizeH="0" baseline="0" noProof="0" dirty="0">
              <a:ln>
                <a:noFill/>
              </a:ln>
              <a:solidFill>
                <a:schemeClr val="accent1"/>
              </a:solidFill>
              <a:effectLst/>
              <a:uLnTx/>
              <a:uFillTx/>
              <a:latin typeface="Questrial"/>
              <a:ea typeface="Questrial"/>
              <a:cs typeface="Questrial"/>
              <a:sym typeface="Questrial"/>
            </a:endParaRPr>
          </a:p>
        </p:txBody>
      </p:sp>
      <p:grpSp>
        <p:nvGrpSpPr>
          <p:cNvPr id="5" name="Google Shape;2919;p69">
            <a:extLst>
              <a:ext uri="{FF2B5EF4-FFF2-40B4-BE49-F238E27FC236}">
                <a16:creationId xmlns:a16="http://schemas.microsoft.com/office/drawing/2014/main" id="{8E42C4CA-1E02-743D-A9CE-DC99D4D2A16A}"/>
              </a:ext>
            </a:extLst>
          </p:cNvPr>
          <p:cNvGrpSpPr/>
          <p:nvPr/>
        </p:nvGrpSpPr>
        <p:grpSpPr>
          <a:xfrm>
            <a:off x="4156062" y="4244243"/>
            <a:ext cx="831875" cy="708462"/>
            <a:chOff x="4831925" y="1968275"/>
            <a:chExt cx="1040450" cy="1098425"/>
          </a:xfrm>
        </p:grpSpPr>
        <p:sp>
          <p:nvSpPr>
            <p:cNvPr id="6" name="Google Shape;2920;p69">
              <a:extLst>
                <a:ext uri="{FF2B5EF4-FFF2-40B4-BE49-F238E27FC236}">
                  <a16:creationId xmlns:a16="http://schemas.microsoft.com/office/drawing/2014/main" id="{90C028D6-BB6C-815A-97F5-485C252969BA}"/>
                </a:ext>
              </a:extLst>
            </p:cNvPr>
            <p:cNvSpPr/>
            <p:nvPr/>
          </p:nvSpPr>
          <p:spPr>
            <a:xfrm>
              <a:off x="4985725" y="2009500"/>
              <a:ext cx="719950" cy="754800"/>
            </a:xfrm>
            <a:custGeom>
              <a:avLst/>
              <a:gdLst/>
              <a:ahLst/>
              <a:cxnLst/>
              <a:rect l="l" t="t" r="r" b="b"/>
              <a:pathLst>
                <a:path w="28798" h="30192" extrusionOk="0">
                  <a:moveTo>
                    <a:pt x="14697" y="1"/>
                  </a:moveTo>
                  <a:cubicBezTo>
                    <a:pt x="12890" y="1"/>
                    <a:pt x="11010" y="394"/>
                    <a:pt x="9434" y="966"/>
                  </a:cubicBezTo>
                  <a:cubicBezTo>
                    <a:pt x="8274" y="1365"/>
                    <a:pt x="6962" y="1879"/>
                    <a:pt x="5973" y="2602"/>
                  </a:cubicBezTo>
                  <a:cubicBezTo>
                    <a:pt x="5459" y="2963"/>
                    <a:pt x="5060" y="3420"/>
                    <a:pt x="4584" y="3800"/>
                  </a:cubicBezTo>
                  <a:cubicBezTo>
                    <a:pt x="4032" y="4219"/>
                    <a:pt x="3500" y="4542"/>
                    <a:pt x="3024" y="5036"/>
                  </a:cubicBezTo>
                  <a:cubicBezTo>
                    <a:pt x="2168" y="5930"/>
                    <a:pt x="1541" y="6862"/>
                    <a:pt x="875" y="7928"/>
                  </a:cubicBezTo>
                  <a:cubicBezTo>
                    <a:pt x="133" y="9126"/>
                    <a:pt x="0" y="10381"/>
                    <a:pt x="0" y="11751"/>
                  </a:cubicBezTo>
                  <a:cubicBezTo>
                    <a:pt x="0" y="14813"/>
                    <a:pt x="2111" y="17875"/>
                    <a:pt x="3994" y="20139"/>
                  </a:cubicBezTo>
                  <a:cubicBezTo>
                    <a:pt x="4489" y="20748"/>
                    <a:pt x="5041" y="21337"/>
                    <a:pt x="5649" y="21832"/>
                  </a:cubicBezTo>
                  <a:cubicBezTo>
                    <a:pt x="6201" y="22288"/>
                    <a:pt x="6505" y="22745"/>
                    <a:pt x="6962" y="23258"/>
                  </a:cubicBezTo>
                  <a:cubicBezTo>
                    <a:pt x="7551" y="24000"/>
                    <a:pt x="8122" y="24495"/>
                    <a:pt x="8350" y="25503"/>
                  </a:cubicBezTo>
                  <a:cubicBezTo>
                    <a:pt x="8540" y="26340"/>
                    <a:pt x="8540" y="27405"/>
                    <a:pt x="8407" y="28261"/>
                  </a:cubicBezTo>
                  <a:cubicBezTo>
                    <a:pt x="8406" y="28275"/>
                    <a:pt x="8407" y="28287"/>
                    <a:pt x="8410" y="28299"/>
                  </a:cubicBezTo>
                  <a:lnTo>
                    <a:pt x="8410" y="28299"/>
                  </a:lnTo>
                  <a:cubicBezTo>
                    <a:pt x="8409" y="28305"/>
                    <a:pt x="8408" y="28311"/>
                    <a:pt x="8407" y="28318"/>
                  </a:cubicBezTo>
                  <a:cubicBezTo>
                    <a:pt x="8411" y="28317"/>
                    <a:pt x="8414" y="28316"/>
                    <a:pt x="8418" y="28316"/>
                  </a:cubicBezTo>
                  <a:lnTo>
                    <a:pt x="8418" y="28316"/>
                  </a:lnTo>
                  <a:cubicBezTo>
                    <a:pt x="8442" y="28360"/>
                    <a:pt x="8505" y="28379"/>
                    <a:pt x="8580" y="28379"/>
                  </a:cubicBezTo>
                  <a:cubicBezTo>
                    <a:pt x="8703" y="28379"/>
                    <a:pt x="8857" y="28326"/>
                    <a:pt x="8916" y="28244"/>
                  </a:cubicBezTo>
                  <a:lnTo>
                    <a:pt x="8916" y="28244"/>
                  </a:lnTo>
                  <a:cubicBezTo>
                    <a:pt x="8924" y="28244"/>
                    <a:pt x="8932" y="28243"/>
                    <a:pt x="8940" y="28242"/>
                  </a:cubicBezTo>
                  <a:cubicBezTo>
                    <a:pt x="8950" y="28154"/>
                    <a:pt x="8960" y="28065"/>
                    <a:pt x="8969" y="27976"/>
                  </a:cubicBezTo>
                  <a:lnTo>
                    <a:pt x="8969" y="27976"/>
                  </a:lnTo>
                  <a:cubicBezTo>
                    <a:pt x="8993" y="27835"/>
                    <a:pt x="9022" y="27691"/>
                    <a:pt x="9035" y="27538"/>
                  </a:cubicBezTo>
                  <a:cubicBezTo>
                    <a:pt x="9042" y="27510"/>
                    <a:pt x="9029" y="27490"/>
                    <a:pt x="9004" y="27478"/>
                  </a:cubicBezTo>
                  <a:lnTo>
                    <a:pt x="9004" y="27478"/>
                  </a:lnTo>
                  <a:cubicBezTo>
                    <a:pt x="9046" y="26573"/>
                    <a:pt x="8969" y="25615"/>
                    <a:pt x="8674" y="24818"/>
                  </a:cubicBezTo>
                  <a:cubicBezTo>
                    <a:pt x="8483" y="24285"/>
                    <a:pt x="8217" y="23962"/>
                    <a:pt x="7837" y="23563"/>
                  </a:cubicBezTo>
                  <a:cubicBezTo>
                    <a:pt x="7418" y="23106"/>
                    <a:pt x="7133" y="22555"/>
                    <a:pt x="6695" y="22136"/>
                  </a:cubicBezTo>
                  <a:cubicBezTo>
                    <a:pt x="5801" y="21223"/>
                    <a:pt x="4850" y="20462"/>
                    <a:pt x="4070" y="19435"/>
                  </a:cubicBezTo>
                  <a:cubicBezTo>
                    <a:pt x="3157" y="18275"/>
                    <a:pt x="2302" y="17020"/>
                    <a:pt x="1655" y="15707"/>
                  </a:cubicBezTo>
                  <a:cubicBezTo>
                    <a:pt x="1084" y="14528"/>
                    <a:pt x="571" y="13349"/>
                    <a:pt x="514" y="12017"/>
                  </a:cubicBezTo>
                  <a:cubicBezTo>
                    <a:pt x="495" y="11237"/>
                    <a:pt x="552" y="10457"/>
                    <a:pt x="685" y="9678"/>
                  </a:cubicBezTo>
                  <a:cubicBezTo>
                    <a:pt x="837" y="8879"/>
                    <a:pt x="1179" y="8289"/>
                    <a:pt x="1598" y="7623"/>
                  </a:cubicBezTo>
                  <a:cubicBezTo>
                    <a:pt x="2206" y="6634"/>
                    <a:pt x="2796" y="5740"/>
                    <a:pt x="3652" y="4922"/>
                  </a:cubicBezTo>
                  <a:cubicBezTo>
                    <a:pt x="4070" y="4504"/>
                    <a:pt x="4565" y="4276"/>
                    <a:pt x="5022" y="3914"/>
                  </a:cubicBezTo>
                  <a:cubicBezTo>
                    <a:pt x="5630" y="3439"/>
                    <a:pt x="6125" y="2849"/>
                    <a:pt x="6829" y="2450"/>
                  </a:cubicBezTo>
                  <a:cubicBezTo>
                    <a:pt x="9100" y="1137"/>
                    <a:pt x="11909" y="375"/>
                    <a:pt x="14567" y="375"/>
                  </a:cubicBezTo>
                  <a:cubicBezTo>
                    <a:pt x="14914" y="375"/>
                    <a:pt x="15257" y="388"/>
                    <a:pt x="15597" y="414"/>
                  </a:cubicBezTo>
                  <a:cubicBezTo>
                    <a:pt x="17062" y="548"/>
                    <a:pt x="18374" y="1118"/>
                    <a:pt x="19668" y="1784"/>
                  </a:cubicBezTo>
                  <a:cubicBezTo>
                    <a:pt x="20904" y="2412"/>
                    <a:pt x="22159" y="3020"/>
                    <a:pt x="23186" y="3933"/>
                  </a:cubicBezTo>
                  <a:cubicBezTo>
                    <a:pt x="24042" y="4732"/>
                    <a:pt x="24727" y="5683"/>
                    <a:pt x="25412" y="6596"/>
                  </a:cubicBezTo>
                  <a:cubicBezTo>
                    <a:pt x="26173" y="7623"/>
                    <a:pt x="26991" y="8650"/>
                    <a:pt x="27409" y="9830"/>
                  </a:cubicBezTo>
                  <a:cubicBezTo>
                    <a:pt x="28341" y="12359"/>
                    <a:pt x="27885" y="15308"/>
                    <a:pt x="27048" y="17780"/>
                  </a:cubicBezTo>
                  <a:cubicBezTo>
                    <a:pt x="26553" y="19245"/>
                    <a:pt x="25887" y="20672"/>
                    <a:pt x="25089" y="22003"/>
                  </a:cubicBezTo>
                  <a:cubicBezTo>
                    <a:pt x="24137" y="23563"/>
                    <a:pt x="22901" y="24381"/>
                    <a:pt x="21246" y="25084"/>
                  </a:cubicBezTo>
                  <a:cubicBezTo>
                    <a:pt x="20105" y="25560"/>
                    <a:pt x="19021" y="26188"/>
                    <a:pt x="18089" y="27082"/>
                  </a:cubicBezTo>
                  <a:cubicBezTo>
                    <a:pt x="17689" y="27481"/>
                    <a:pt x="17328" y="27899"/>
                    <a:pt x="17043" y="28432"/>
                  </a:cubicBezTo>
                  <a:cubicBezTo>
                    <a:pt x="16757" y="28946"/>
                    <a:pt x="16757" y="29554"/>
                    <a:pt x="16491" y="30049"/>
                  </a:cubicBezTo>
                  <a:cubicBezTo>
                    <a:pt x="16437" y="30148"/>
                    <a:pt x="16529" y="30192"/>
                    <a:pt x="16650" y="30192"/>
                  </a:cubicBezTo>
                  <a:cubicBezTo>
                    <a:pt x="16784" y="30192"/>
                    <a:pt x="16955" y="30139"/>
                    <a:pt x="17005" y="30049"/>
                  </a:cubicBezTo>
                  <a:cubicBezTo>
                    <a:pt x="17233" y="29592"/>
                    <a:pt x="17252" y="29098"/>
                    <a:pt x="17442" y="28641"/>
                  </a:cubicBezTo>
                  <a:cubicBezTo>
                    <a:pt x="17765" y="27937"/>
                    <a:pt x="18260" y="27367"/>
                    <a:pt x="18850" y="26853"/>
                  </a:cubicBezTo>
                  <a:cubicBezTo>
                    <a:pt x="20048" y="25864"/>
                    <a:pt x="21417" y="25427"/>
                    <a:pt x="22749" y="24723"/>
                  </a:cubicBezTo>
                  <a:cubicBezTo>
                    <a:pt x="25050" y="23487"/>
                    <a:pt x="26268" y="21109"/>
                    <a:pt x="27200" y="18750"/>
                  </a:cubicBezTo>
                  <a:cubicBezTo>
                    <a:pt x="28227" y="16183"/>
                    <a:pt x="28798" y="13291"/>
                    <a:pt x="28170" y="10552"/>
                  </a:cubicBezTo>
                  <a:cubicBezTo>
                    <a:pt x="27885" y="9316"/>
                    <a:pt x="27238" y="8251"/>
                    <a:pt x="26515" y="7224"/>
                  </a:cubicBezTo>
                  <a:cubicBezTo>
                    <a:pt x="25754" y="6159"/>
                    <a:pt x="24993" y="5055"/>
                    <a:pt x="24061" y="4123"/>
                  </a:cubicBezTo>
                  <a:cubicBezTo>
                    <a:pt x="23129" y="3172"/>
                    <a:pt x="22064" y="2564"/>
                    <a:pt x="20904" y="1936"/>
                  </a:cubicBezTo>
                  <a:cubicBezTo>
                    <a:pt x="19725" y="1327"/>
                    <a:pt x="18564" y="681"/>
                    <a:pt x="17290" y="319"/>
                  </a:cubicBezTo>
                  <a:cubicBezTo>
                    <a:pt x="16475" y="98"/>
                    <a:pt x="15595" y="1"/>
                    <a:pt x="14697" y="1"/>
                  </a:cubicBezTo>
                  <a:close/>
                </a:path>
              </a:pathLst>
            </a:cu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21;p69">
              <a:extLst>
                <a:ext uri="{FF2B5EF4-FFF2-40B4-BE49-F238E27FC236}">
                  <a16:creationId xmlns:a16="http://schemas.microsoft.com/office/drawing/2014/main" id="{0392EA26-047C-F3F9-8B9D-AC2CC8BB2E76}"/>
                </a:ext>
              </a:extLst>
            </p:cNvPr>
            <p:cNvSpPr/>
            <p:nvPr/>
          </p:nvSpPr>
          <p:spPr>
            <a:xfrm>
              <a:off x="5192100" y="2692550"/>
              <a:ext cx="248225" cy="363100"/>
            </a:xfrm>
            <a:custGeom>
              <a:avLst/>
              <a:gdLst/>
              <a:ahLst/>
              <a:cxnLst/>
              <a:rect l="l" t="t" r="r" b="b"/>
              <a:pathLst>
                <a:path w="9929" h="14524" extrusionOk="0">
                  <a:moveTo>
                    <a:pt x="842" y="0"/>
                  </a:moveTo>
                  <a:cubicBezTo>
                    <a:pt x="819" y="0"/>
                    <a:pt x="792" y="2"/>
                    <a:pt x="761" y="7"/>
                  </a:cubicBezTo>
                  <a:cubicBezTo>
                    <a:pt x="0" y="159"/>
                    <a:pt x="152" y="1091"/>
                    <a:pt x="476" y="1624"/>
                  </a:cubicBezTo>
                  <a:cubicBezTo>
                    <a:pt x="780" y="2156"/>
                    <a:pt x="1446" y="2270"/>
                    <a:pt x="1997" y="2422"/>
                  </a:cubicBezTo>
                  <a:cubicBezTo>
                    <a:pt x="2967" y="2670"/>
                    <a:pt x="4032" y="2841"/>
                    <a:pt x="5060" y="2917"/>
                  </a:cubicBezTo>
                  <a:cubicBezTo>
                    <a:pt x="5897" y="2993"/>
                    <a:pt x="6676" y="2993"/>
                    <a:pt x="7494" y="3088"/>
                  </a:cubicBezTo>
                  <a:cubicBezTo>
                    <a:pt x="7932" y="3126"/>
                    <a:pt x="8617" y="3126"/>
                    <a:pt x="8902" y="3488"/>
                  </a:cubicBezTo>
                  <a:cubicBezTo>
                    <a:pt x="9149" y="3792"/>
                    <a:pt x="9111" y="4344"/>
                    <a:pt x="8959" y="4724"/>
                  </a:cubicBezTo>
                  <a:cubicBezTo>
                    <a:pt x="8688" y="5369"/>
                    <a:pt x="7926" y="5564"/>
                    <a:pt x="7039" y="5564"/>
                  </a:cubicBezTo>
                  <a:cubicBezTo>
                    <a:pt x="5808" y="5564"/>
                    <a:pt x="4335" y="5190"/>
                    <a:pt x="3595" y="5123"/>
                  </a:cubicBezTo>
                  <a:cubicBezTo>
                    <a:pt x="3346" y="5098"/>
                    <a:pt x="3077" y="5080"/>
                    <a:pt x="2803" y="5080"/>
                  </a:cubicBezTo>
                  <a:cubicBezTo>
                    <a:pt x="2242" y="5080"/>
                    <a:pt x="1665" y="5159"/>
                    <a:pt x="1217" y="5428"/>
                  </a:cubicBezTo>
                  <a:cubicBezTo>
                    <a:pt x="514" y="5865"/>
                    <a:pt x="609" y="6664"/>
                    <a:pt x="1217" y="7140"/>
                  </a:cubicBezTo>
                  <a:cubicBezTo>
                    <a:pt x="2168" y="7862"/>
                    <a:pt x="3690" y="8034"/>
                    <a:pt x="4850" y="8034"/>
                  </a:cubicBezTo>
                  <a:cubicBezTo>
                    <a:pt x="5050" y="8034"/>
                    <a:pt x="5302" y="8015"/>
                    <a:pt x="5561" y="8015"/>
                  </a:cubicBezTo>
                  <a:cubicBezTo>
                    <a:pt x="6094" y="8015"/>
                    <a:pt x="6656" y="8093"/>
                    <a:pt x="6848" y="8566"/>
                  </a:cubicBezTo>
                  <a:cubicBezTo>
                    <a:pt x="6981" y="8909"/>
                    <a:pt x="6924" y="9327"/>
                    <a:pt x="6810" y="9669"/>
                  </a:cubicBezTo>
                  <a:cubicBezTo>
                    <a:pt x="6486" y="10620"/>
                    <a:pt x="5364" y="10544"/>
                    <a:pt x="4527" y="10601"/>
                  </a:cubicBezTo>
                  <a:cubicBezTo>
                    <a:pt x="3576" y="10639"/>
                    <a:pt x="2302" y="10677"/>
                    <a:pt x="1845" y="11705"/>
                  </a:cubicBezTo>
                  <a:cubicBezTo>
                    <a:pt x="1484" y="12503"/>
                    <a:pt x="1769" y="14234"/>
                    <a:pt x="2720" y="14520"/>
                  </a:cubicBezTo>
                  <a:cubicBezTo>
                    <a:pt x="2733" y="14523"/>
                    <a:pt x="2748" y="14524"/>
                    <a:pt x="2763" y="14524"/>
                  </a:cubicBezTo>
                  <a:cubicBezTo>
                    <a:pt x="2956" y="14524"/>
                    <a:pt x="3326" y="14322"/>
                    <a:pt x="3062" y="14234"/>
                  </a:cubicBezTo>
                  <a:cubicBezTo>
                    <a:pt x="2530" y="14063"/>
                    <a:pt x="2321" y="13093"/>
                    <a:pt x="2283" y="12599"/>
                  </a:cubicBezTo>
                  <a:cubicBezTo>
                    <a:pt x="2149" y="11514"/>
                    <a:pt x="2853" y="10982"/>
                    <a:pt x="3861" y="10906"/>
                  </a:cubicBezTo>
                  <a:cubicBezTo>
                    <a:pt x="4774" y="10830"/>
                    <a:pt x="5820" y="10944"/>
                    <a:pt x="6657" y="10468"/>
                  </a:cubicBezTo>
                  <a:cubicBezTo>
                    <a:pt x="7361" y="10069"/>
                    <a:pt x="7799" y="8985"/>
                    <a:pt x="7323" y="8243"/>
                  </a:cubicBezTo>
                  <a:cubicBezTo>
                    <a:pt x="6978" y="7720"/>
                    <a:pt x="6220" y="7634"/>
                    <a:pt x="5459" y="7634"/>
                  </a:cubicBezTo>
                  <a:cubicBezTo>
                    <a:pt x="5084" y="7634"/>
                    <a:pt x="4707" y="7655"/>
                    <a:pt x="4379" y="7655"/>
                  </a:cubicBezTo>
                  <a:cubicBezTo>
                    <a:pt x="4162" y="7655"/>
                    <a:pt x="3965" y="7646"/>
                    <a:pt x="3804" y="7615"/>
                  </a:cubicBezTo>
                  <a:cubicBezTo>
                    <a:pt x="3158" y="7501"/>
                    <a:pt x="2435" y="7349"/>
                    <a:pt x="1902" y="7006"/>
                  </a:cubicBezTo>
                  <a:cubicBezTo>
                    <a:pt x="1141" y="6531"/>
                    <a:pt x="1065" y="5675"/>
                    <a:pt x="2016" y="5447"/>
                  </a:cubicBezTo>
                  <a:cubicBezTo>
                    <a:pt x="2300" y="5384"/>
                    <a:pt x="2592" y="5359"/>
                    <a:pt x="2886" y="5359"/>
                  </a:cubicBezTo>
                  <a:cubicBezTo>
                    <a:pt x="3754" y="5359"/>
                    <a:pt x="4649" y="5576"/>
                    <a:pt x="5459" y="5675"/>
                  </a:cubicBezTo>
                  <a:cubicBezTo>
                    <a:pt x="5938" y="5722"/>
                    <a:pt x="6440" y="5773"/>
                    <a:pt x="6940" y="5773"/>
                  </a:cubicBezTo>
                  <a:cubicBezTo>
                    <a:pt x="7649" y="5773"/>
                    <a:pt x="8353" y="5671"/>
                    <a:pt x="8978" y="5314"/>
                  </a:cubicBezTo>
                  <a:cubicBezTo>
                    <a:pt x="9568" y="4971"/>
                    <a:pt x="9929" y="3906"/>
                    <a:pt x="9549" y="3316"/>
                  </a:cubicBezTo>
                  <a:cubicBezTo>
                    <a:pt x="9225" y="2803"/>
                    <a:pt x="8236" y="2822"/>
                    <a:pt x="7723" y="2746"/>
                  </a:cubicBezTo>
                  <a:cubicBezTo>
                    <a:pt x="7323" y="2708"/>
                    <a:pt x="6886" y="2575"/>
                    <a:pt x="6486" y="2556"/>
                  </a:cubicBezTo>
                  <a:cubicBezTo>
                    <a:pt x="6367" y="2546"/>
                    <a:pt x="6247" y="2542"/>
                    <a:pt x="6128" y="2542"/>
                  </a:cubicBezTo>
                  <a:cubicBezTo>
                    <a:pt x="5858" y="2542"/>
                    <a:pt x="5588" y="2560"/>
                    <a:pt x="5311" y="2560"/>
                  </a:cubicBezTo>
                  <a:cubicBezTo>
                    <a:pt x="5240" y="2560"/>
                    <a:pt x="5169" y="2558"/>
                    <a:pt x="5098" y="2556"/>
                  </a:cubicBezTo>
                  <a:cubicBezTo>
                    <a:pt x="4052" y="2480"/>
                    <a:pt x="2948" y="2289"/>
                    <a:pt x="1940" y="1966"/>
                  </a:cubicBezTo>
                  <a:cubicBezTo>
                    <a:pt x="1446" y="1795"/>
                    <a:pt x="1084" y="1624"/>
                    <a:pt x="913" y="1110"/>
                  </a:cubicBezTo>
                  <a:cubicBezTo>
                    <a:pt x="875" y="977"/>
                    <a:pt x="799" y="292"/>
                    <a:pt x="723" y="292"/>
                  </a:cubicBezTo>
                  <a:cubicBezTo>
                    <a:pt x="933" y="275"/>
                    <a:pt x="1110" y="0"/>
                    <a:pt x="842" y="0"/>
                  </a:cubicBezTo>
                  <a:close/>
                </a:path>
              </a:pathLst>
            </a:cu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22;p69">
              <a:extLst>
                <a:ext uri="{FF2B5EF4-FFF2-40B4-BE49-F238E27FC236}">
                  <a16:creationId xmlns:a16="http://schemas.microsoft.com/office/drawing/2014/main" id="{E4E051A5-574D-6792-CC3C-16DB61BDBE17}"/>
                </a:ext>
              </a:extLst>
            </p:cNvPr>
            <p:cNvSpPr/>
            <p:nvPr/>
          </p:nvSpPr>
          <p:spPr>
            <a:xfrm>
              <a:off x="5225850" y="2381300"/>
              <a:ext cx="248250" cy="685400"/>
            </a:xfrm>
            <a:custGeom>
              <a:avLst/>
              <a:gdLst/>
              <a:ahLst/>
              <a:cxnLst/>
              <a:rect l="l" t="t" r="r" b="b"/>
              <a:pathLst>
                <a:path w="9930" h="27416" extrusionOk="0">
                  <a:moveTo>
                    <a:pt x="5164" y="490"/>
                  </a:moveTo>
                  <a:cubicBezTo>
                    <a:pt x="5750" y="490"/>
                    <a:pt x="5456" y="1911"/>
                    <a:pt x="5421" y="2167"/>
                  </a:cubicBezTo>
                  <a:cubicBezTo>
                    <a:pt x="5281" y="2895"/>
                    <a:pt x="5059" y="3583"/>
                    <a:pt x="4746" y="4236"/>
                  </a:cubicBezTo>
                  <a:lnTo>
                    <a:pt x="4746" y="4236"/>
                  </a:lnTo>
                  <a:cubicBezTo>
                    <a:pt x="4414" y="3556"/>
                    <a:pt x="4269" y="2772"/>
                    <a:pt x="4375" y="2052"/>
                  </a:cubicBezTo>
                  <a:cubicBezTo>
                    <a:pt x="4413" y="1729"/>
                    <a:pt x="4585" y="683"/>
                    <a:pt x="4927" y="550"/>
                  </a:cubicBezTo>
                  <a:cubicBezTo>
                    <a:pt x="5019" y="509"/>
                    <a:pt x="5097" y="490"/>
                    <a:pt x="5164" y="490"/>
                  </a:cubicBezTo>
                  <a:close/>
                  <a:moveTo>
                    <a:pt x="8851" y="2915"/>
                  </a:moveTo>
                  <a:cubicBezTo>
                    <a:pt x="8927" y="2915"/>
                    <a:pt x="9009" y="2969"/>
                    <a:pt x="9112" y="3099"/>
                  </a:cubicBezTo>
                  <a:cubicBezTo>
                    <a:pt x="9587" y="3688"/>
                    <a:pt x="9207" y="4487"/>
                    <a:pt x="8788" y="5020"/>
                  </a:cubicBezTo>
                  <a:cubicBezTo>
                    <a:pt x="8445" y="5493"/>
                    <a:pt x="7914" y="5753"/>
                    <a:pt x="7347" y="5814"/>
                  </a:cubicBezTo>
                  <a:lnTo>
                    <a:pt x="7347" y="5814"/>
                  </a:lnTo>
                  <a:cubicBezTo>
                    <a:pt x="7568" y="4892"/>
                    <a:pt x="7893" y="4016"/>
                    <a:pt x="8446" y="3308"/>
                  </a:cubicBezTo>
                  <a:cubicBezTo>
                    <a:pt x="8604" y="3088"/>
                    <a:pt x="8716" y="2915"/>
                    <a:pt x="8851" y="2915"/>
                  </a:cubicBezTo>
                  <a:close/>
                  <a:moveTo>
                    <a:pt x="914" y="2424"/>
                  </a:moveTo>
                  <a:cubicBezTo>
                    <a:pt x="992" y="2424"/>
                    <a:pt x="1080" y="2636"/>
                    <a:pt x="1161" y="2889"/>
                  </a:cubicBezTo>
                  <a:cubicBezTo>
                    <a:pt x="1510" y="3879"/>
                    <a:pt x="1795" y="4911"/>
                    <a:pt x="2038" y="5947"/>
                  </a:cubicBezTo>
                  <a:lnTo>
                    <a:pt x="2038" y="5947"/>
                  </a:lnTo>
                  <a:cubicBezTo>
                    <a:pt x="1402" y="5439"/>
                    <a:pt x="940" y="4739"/>
                    <a:pt x="761" y="3955"/>
                  </a:cubicBezTo>
                  <a:cubicBezTo>
                    <a:pt x="666" y="3555"/>
                    <a:pt x="704" y="3118"/>
                    <a:pt x="780" y="2737"/>
                  </a:cubicBezTo>
                  <a:cubicBezTo>
                    <a:pt x="818" y="2513"/>
                    <a:pt x="864" y="2424"/>
                    <a:pt x="914" y="2424"/>
                  </a:cubicBezTo>
                  <a:close/>
                  <a:moveTo>
                    <a:pt x="5335" y="1"/>
                  </a:moveTo>
                  <a:cubicBezTo>
                    <a:pt x="5009" y="1"/>
                    <a:pt x="4666" y="225"/>
                    <a:pt x="4451" y="531"/>
                  </a:cubicBezTo>
                  <a:cubicBezTo>
                    <a:pt x="3615" y="1634"/>
                    <a:pt x="3710" y="3251"/>
                    <a:pt x="4299" y="4449"/>
                  </a:cubicBezTo>
                  <a:cubicBezTo>
                    <a:pt x="4355" y="4557"/>
                    <a:pt x="4413" y="4659"/>
                    <a:pt x="4474" y="4756"/>
                  </a:cubicBezTo>
                  <a:lnTo>
                    <a:pt x="4474" y="4756"/>
                  </a:lnTo>
                  <a:cubicBezTo>
                    <a:pt x="4442" y="4813"/>
                    <a:pt x="4409" y="4869"/>
                    <a:pt x="4375" y="4925"/>
                  </a:cubicBezTo>
                  <a:cubicBezTo>
                    <a:pt x="4128" y="5305"/>
                    <a:pt x="3843" y="5857"/>
                    <a:pt x="3519" y="6161"/>
                  </a:cubicBezTo>
                  <a:cubicBezTo>
                    <a:pt x="3297" y="6353"/>
                    <a:pt x="3114" y="6430"/>
                    <a:pt x="2943" y="6430"/>
                  </a:cubicBezTo>
                  <a:cubicBezTo>
                    <a:pt x="2858" y="6430"/>
                    <a:pt x="2777" y="6411"/>
                    <a:pt x="2694" y="6378"/>
                  </a:cubicBezTo>
                  <a:lnTo>
                    <a:pt x="2694" y="6378"/>
                  </a:lnTo>
                  <a:cubicBezTo>
                    <a:pt x="2552" y="5722"/>
                    <a:pt x="2387" y="5071"/>
                    <a:pt x="2188" y="4430"/>
                  </a:cubicBezTo>
                  <a:cubicBezTo>
                    <a:pt x="1998" y="3840"/>
                    <a:pt x="1846" y="2357"/>
                    <a:pt x="1256" y="2052"/>
                  </a:cubicBezTo>
                  <a:cubicBezTo>
                    <a:pt x="1144" y="1992"/>
                    <a:pt x="1040" y="1966"/>
                    <a:pt x="945" y="1966"/>
                  </a:cubicBezTo>
                  <a:cubicBezTo>
                    <a:pt x="588" y="1966"/>
                    <a:pt x="353" y="2335"/>
                    <a:pt x="248" y="2680"/>
                  </a:cubicBezTo>
                  <a:cubicBezTo>
                    <a:pt x="1" y="3783"/>
                    <a:pt x="343" y="4982"/>
                    <a:pt x="1104" y="5781"/>
                  </a:cubicBezTo>
                  <a:cubicBezTo>
                    <a:pt x="1375" y="6073"/>
                    <a:pt x="1770" y="6465"/>
                    <a:pt x="2207" y="6698"/>
                  </a:cubicBezTo>
                  <a:lnTo>
                    <a:pt x="2207" y="6698"/>
                  </a:lnTo>
                  <a:cubicBezTo>
                    <a:pt x="2295" y="7104"/>
                    <a:pt x="2377" y="7509"/>
                    <a:pt x="2454" y="7911"/>
                  </a:cubicBezTo>
                  <a:cubicBezTo>
                    <a:pt x="2644" y="8957"/>
                    <a:pt x="2778" y="10022"/>
                    <a:pt x="2930" y="11049"/>
                  </a:cubicBezTo>
                  <a:cubicBezTo>
                    <a:pt x="3063" y="12133"/>
                    <a:pt x="3405" y="13180"/>
                    <a:pt x="3538" y="14264"/>
                  </a:cubicBezTo>
                  <a:cubicBezTo>
                    <a:pt x="3710" y="15481"/>
                    <a:pt x="3557" y="16717"/>
                    <a:pt x="3653" y="17935"/>
                  </a:cubicBezTo>
                  <a:cubicBezTo>
                    <a:pt x="3729" y="18601"/>
                    <a:pt x="3824" y="19228"/>
                    <a:pt x="3729" y="19875"/>
                  </a:cubicBezTo>
                  <a:cubicBezTo>
                    <a:pt x="3653" y="20446"/>
                    <a:pt x="3538" y="20978"/>
                    <a:pt x="3519" y="21549"/>
                  </a:cubicBezTo>
                  <a:cubicBezTo>
                    <a:pt x="3462" y="22709"/>
                    <a:pt x="3310" y="23850"/>
                    <a:pt x="3120" y="24991"/>
                  </a:cubicBezTo>
                  <a:cubicBezTo>
                    <a:pt x="3044" y="25448"/>
                    <a:pt x="2930" y="25943"/>
                    <a:pt x="2702" y="26342"/>
                  </a:cubicBezTo>
                  <a:cubicBezTo>
                    <a:pt x="2547" y="26620"/>
                    <a:pt x="2393" y="26998"/>
                    <a:pt x="2085" y="26998"/>
                  </a:cubicBezTo>
                  <a:cubicBezTo>
                    <a:pt x="2014" y="26998"/>
                    <a:pt x="1935" y="26978"/>
                    <a:pt x="1846" y="26932"/>
                  </a:cubicBezTo>
                  <a:cubicBezTo>
                    <a:pt x="1560" y="26798"/>
                    <a:pt x="1408" y="26494"/>
                    <a:pt x="1332" y="26171"/>
                  </a:cubicBezTo>
                  <a:cubicBezTo>
                    <a:pt x="1332" y="26113"/>
                    <a:pt x="1271" y="26088"/>
                    <a:pt x="1192" y="26088"/>
                  </a:cubicBezTo>
                  <a:cubicBezTo>
                    <a:pt x="1037" y="26088"/>
                    <a:pt x="812" y="26184"/>
                    <a:pt x="837" y="26323"/>
                  </a:cubicBezTo>
                  <a:cubicBezTo>
                    <a:pt x="951" y="26938"/>
                    <a:pt x="1518" y="27415"/>
                    <a:pt x="2130" y="27415"/>
                  </a:cubicBezTo>
                  <a:cubicBezTo>
                    <a:pt x="2238" y="27415"/>
                    <a:pt x="2346" y="27400"/>
                    <a:pt x="2454" y="27369"/>
                  </a:cubicBezTo>
                  <a:cubicBezTo>
                    <a:pt x="2759" y="27274"/>
                    <a:pt x="2968" y="27065"/>
                    <a:pt x="3120" y="26779"/>
                  </a:cubicBezTo>
                  <a:cubicBezTo>
                    <a:pt x="3424" y="26114"/>
                    <a:pt x="3634" y="25315"/>
                    <a:pt x="3710" y="24592"/>
                  </a:cubicBezTo>
                  <a:cubicBezTo>
                    <a:pt x="3900" y="22994"/>
                    <a:pt x="4071" y="21378"/>
                    <a:pt x="4280" y="19780"/>
                  </a:cubicBezTo>
                  <a:cubicBezTo>
                    <a:pt x="4375" y="19019"/>
                    <a:pt x="4242" y="18315"/>
                    <a:pt x="4185" y="17573"/>
                  </a:cubicBezTo>
                  <a:cubicBezTo>
                    <a:pt x="4109" y="16641"/>
                    <a:pt x="4147" y="15690"/>
                    <a:pt x="4128" y="14777"/>
                  </a:cubicBezTo>
                  <a:cubicBezTo>
                    <a:pt x="4109" y="13959"/>
                    <a:pt x="3900" y="13199"/>
                    <a:pt x="3729" y="12419"/>
                  </a:cubicBezTo>
                  <a:cubicBezTo>
                    <a:pt x="3519" y="11506"/>
                    <a:pt x="3424" y="10593"/>
                    <a:pt x="3272" y="9680"/>
                  </a:cubicBezTo>
                  <a:cubicBezTo>
                    <a:pt x="3131" y="8756"/>
                    <a:pt x="2986" y="7821"/>
                    <a:pt x="2801" y="6892"/>
                  </a:cubicBezTo>
                  <a:lnTo>
                    <a:pt x="2801" y="6892"/>
                  </a:lnTo>
                  <a:cubicBezTo>
                    <a:pt x="2837" y="6896"/>
                    <a:pt x="2874" y="6898"/>
                    <a:pt x="2910" y="6898"/>
                  </a:cubicBezTo>
                  <a:cubicBezTo>
                    <a:pt x="3018" y="6898"/>
                    <a:pt x="3127" y="6881"/>
                    <a:pt x="3234" y="6846"/>
                  </a:cubicBezTo>
                  <a:cubicBezTo>
                    <a:pt x="3634" y="6732"/>
                    <a:pt x="3862" y="6351"/>
                    <a:pt x="4109" y="6047"/>
                  </a:cubicBezTo>
                  <a:cubicBezTo>
                    <a:pt x="4340" y="5760"/>
                    <a:pt x="4554" y="5459"/>
                    <a:pt x="4751" y="5145"/>
                  </a:cubicBezTo>
                  <a:lnTo>
                    <a:pt x="4751" y="5145"/>
                  </a:lnTo>
                  <a:cubicBezTo>
                    <a:pt x="5238" y="5734"/>
                    <a:pt x="5870" y="6061"/>
                    <a:pt x="6734" y="6104"/>
                  </a:cubicBezTo>
                  <a:cubicBezTo>
                    <a:pt x="6753" y="6105"/>
                    <a:pt x="6772" y="6106"/>
                    <a:pt x="6791" y="6107"/>
                  </a:cubicBezTo>
                  <a:lnTo>
                    <a:pt x="6791" y="6107"/>
                  </a:lnTo>
                  <a:cubicBezTo>
                    <a:pt x="6504" y="7298"/>
                    <a:pt x="6355" y="8538"/>
                    <a:pt x="6182" y="9737"/>
                  </a:cubicBezTo>
                  <a:cubicBezTo>
                    <a:pt x="6068" y="10536"/>
                    <a:pt x="6087" y="11373"/>
                    <a:pt x="6220" y="12171"/>
                  </a:cubicBezTo>
                  <a:cubicBezTo>
                    <a:pt x="6392" y="13027"/>
                    <a:pt x="6924" y="13940"/>
                    <a:pt x="6791" y="14834"/>
                  </a:cubicBezTo>
                  <a:cubicBezTo>
                    <a:pt x="6783" y="14922"/>
                    <a:pt x="6872" y="14960"/>
                    <a:pt x="6980" y="14960"/>
                  </a:cubicBezTo>
                  <a:cubicBezTo>
                    <a:pt x="7128" y="14960"/>
                    <a:pt x="7313" y="14888"/>
                    <a:pt x="7324" y="14777"/>
                  </a:cubicBezTo>
                  <a:cubicBezTo>
                    <a:pt x="7343" y="14682"/>
                    <a:pt x="7343" y="14568"/>
                    <a:pt x="7362" y="14492"/>
                  </a:cubicBezTo>
                  <a:cubicBezTo>
                    <a:pt x="7367" y="14460"/>
                    <a:pt x="7361" y="14434"/>
                    <a:pt x="7347" y="14414"/>
                  </a:cubicBezTo>
                  <a:lnTo>
                    <a:pt x="7347" y="14414"/>
                  </a:lnTo>
                  <a:cubicBezTo>
                    <a:pt x="7335" y="13799"/>
                    <a:pt x="7083" y="13198"/>
                    <a:pt x="6924" y="12609"/>
                  </a:cubicBezTo>
                  <a:cubicBezTo>
                    <a:pt x="6582" y="11449"/>
                    <a:pt x="6601" y="10288"/>
                    <a:pt x="6791" y="9128"/>
                  </a:cubicBezTo>
                  <a:cubicBezTo>
                    <a:pt x="6952" y="8189"/>
                    <a:pt x="7062" y="7126"/>
                    <a:pt x="7282" y="6104"/>
                  </a:cubicBezTo>
                  <a:lnTo>
                    <a:pt x="7282" y="6104"/>
                  </a:lnTo>
                  <a:cubicBezTo>
                    <a:pt x="7996" y="6056"/>
                    <a:pt x="8664" y="5806"/>
                    <a:pt x="9150" y="5229"/>
                  </a:cubicBezTo>
                  <a:cubicBezTo>
                    <a:pt x="9530" y="4810"/>
                    <a:pt x="9929" y="4107"/>
                    <a:pt x="9872" y="3517"/>
                  </a:cubicBezTo>
                  <a:cubicBezTo>
                    <a:pt x="9815" y="3118"/>
                    <a:pt x="9530" y="2566"/>
                    <a:pt x="9073" y="2490"/>
                  </a:cubicBezTo>
                  <a:cubicBezTo>
                    <a:pt x="9051" y="2488"/>
                    <a:pt x="9029" y="2487"/>
                    <a:pt x="9006" y="2487"/>
                  </a:cubicBezTo>
                  <a:cubicBezTo>
                    <a:pt x="8256" y="2487"/>
                    <a:pt x="7621" y="3704"/>
                    <a:pt x="7400" y="4240"/>
                  </a:cubicBezTo>
                  <a:cubicBezTo>
                    <a:pt x="7179" y="4749"/>
                    <a:pt x="7006" y="5278"/>
                    <a:pt x="6864" y="5819"/>
                  </a:cubicBezTo>
                  <a:lnTo>
                    <a:pt x="6864" y="5819"/>
                  </a:lnTo>
                  <a:cubicBezTo>
                    <a:pt x="6263" y="5767"/>
                    <a:pt x="5672" y="5501"/>
                    <a:pt x="5269" y="5039"/>
                  </a:cubicBezTo>
                  <a:cubicBezTo>
                    <a:pt x="5179" y="4933"/>
                    <a:pt x="5093" y="4821"/>
                    <a:pt x="5014" y="4703"/>
                  </a:cubicBezTo>
                  <a:lnTo>
                    <a:pt x="5014" y="4703"/>
                  </a:lnTo>
                  <a:cubicBezTo>
                    <a:pt x="5124" y="4509"/>
                    <a:pt x="5227" y="4310"/>
                    <a:pt x="5326" y="4107"/>
                  </a:cubicBezTo>
                  <a:cubicBezTo>
                    <a:pt x="5631" y="3479"/>
                    <a:pt x="5840" y="2813"/>
                    <a:pt x="5973" y="2090"/>
                  </a:cubicBezTo>
                  <a:cubicBezTo>
                    <a:pt x="6049" y="1577"/>
                    <a:pt x="6258" y="854"/>
                    <a:pt x="5935" y="360"/>
                  </a:cubicBezTo>
                  <a:cubicBezTo>
                    <a:pt x="5773" y="105"/>
                    <a:pt x="5558" y="1"/>
                    <a:pt x="5335" y="1"/>
                  </a:cubicBezTo>
                  <a:close/>
                </a:path>
              </a:pathLst>
            </a:cu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23;p69">
              <a:extLst>
                <a:ext uri="{FF2B5EF4-FFF2-40B4-BE49-F238E27FC236}">
                  <a16:creationId xmlns:a16="http://schemas.microsoft.com/office/drawing/2014/main" id="{02FB0A9E-0C78-3F63-2998-B359A824DFEB}"/>
                </a:ext>
              </a:extLst>
            </p:cNvPr>
            <p:cNvSpPr/>
            <p:nvPr/>
          </p:nvSpPr>
          <p:spPr>
            <a:xfrm>
              <a:off x="4831925" y="1968275"/>
              <a:ext cx="160175" cy="236675"/>
            </a:xfrm>
            <a:custGeom>
              <a:avLst/>
              <a:gdLst/>
              <a:ahLst/>
              <a:cxnLst/>
              <a:rect l="l" t="t" r="r" b="b"/>
              <a:pathLst>
                <a:path w="6407" h="9467" extrusionOk="0">
                  <a:moveTo>
                    <a:pt x="6084" y="1"/>
                  </a:moveTo>
                  <a:cubicBezTo>
                    <a:pt x="6038" y="1"/>
                    <a:pt x="5989" y="9"/>
                    <a:pt x="5943" y="28"/>
                  </a:cubicBezTo>
                  <a:cubicBezTo>
                    <a:pt x="2158" y="1664"/>
                    <a:pt x="636" y="5525"/>
                    <a:pt x="8" y="9348"/>
                  </a:cubicBezTo>
                  <a:cubicBezTo>
                    <a:pt x="1" y="9432"/>
                    <a:pt x="81" y="9467"/>
                    <a:pt x="181" y="9467"/>
                  </a:cubicBezTo>
                  <a:cubicBezTo>
                    <a:pt x="332" y="9467"/>
                    <a:pt x="529" y="9387"/>
                    <a:pt x="541" y="9272"/>
                  </a:cubicBezTo>
                  <a:cubicBezTo>
                    <a:pt x="1112" y="5639"/>
                    <a:pt x="2519" y="1816"/>
                    <a:pt x="6133" y="237"/>
                  </a:cubicBezTo>
                  <a:cubicBezTo>
                    <a:pt x="6406" y="131"/>
                    <a:pt x="6268" y="1"/>
                    <a:pt x="6084" y="1"/>
                  </a:cubicBezTo>
                  <a:close/>
                </a:path>
              </a:pathLst>
            </a:cu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24;p69">
              <a:extLst>
                <a:ext uri="{FF2B5EF4-FFF2-40B4-BE49-F238E27FC236}">
                  <a16:creationId xmlns:a16="http://schemas.microsoft.com/office/drawing/2014/main" id="{2F4406F6-8302-D41C-D48D-7C210A49B749}"/>
                </a:ext>
              </a:extLst>
            </p:cNvPr>
            <p:cNvSpPr/>
            <p:nvPr/>
          </p:nvSpPr>
          <p:spPr>
            <a:xfrm>
              <a:off x="4892975" y="2115300"/>
              <a:ext cx="62800" cy="196950"/>
            </a:xfrm>
            <a:custGeom>
              <a:avLst/>
              <a:gdLst/>
              <a:ahLst/>
              <a:cxnLst/>
              <a:rect l="l" t="t" r="r" b="b"/>
              <a:pathLst>
                <a:path w="2512" h="7878" extrusionOk="0">
                  <a:moveTo>
                    <a:pt x="2281" y="1"/>
                  </a:moveTo>
                  <a:cubicBezTo>
                    <a:pt x="2150" y="1"/>
                    <a:pt x="1989" y="44"/>
                    <a:pt x="1941" y="120"/>
                  </a:cubicBezTo>
                  <a:cubicBezTo>
                    <a:pt x="1066" y="1204"/>
                    <a:pt x="800" y="2573"/>
                    <a:pt x="419" y="3886"/>
                  </a:cubicBezTo>
                  <a:cubicBezTo>
                    <a:pt x="229" y="4514"/>
                    <a:pt x="1" y="5217"/>
                    <a:pt x="39" y="5883"/>
                  </a:cubicBezTo>
                  <a:cubicBezTo>
                    <a:pt x="96" y="6549"/>
                    <a:pt x="457" y="7138"/>
                    <a:pt x="591" y="7785"/>
                  </a:cubicBezTo>
                  <a:cubicBezTo>
                    <a:pt x="610" y="7850"/>
                    <a:pt x="683" y="7877"/>
                    <a:pt x="769" y="7877"/>
                  </a:cubicBezTo>
                  <a:cubicBezTo>
                    <a:pt x="935" y="7877"/>
                    <a:pt x="1148" y="7777"/>
                    <a:pt x="1123" y="7652"/>
                  </a:cubicBezTo>
                  <a:cubicBezTo>
                    <a:pt x="971" y="7100"/>
                    <a:pt x="705" y="6568"/>
                    <a:pt x="591" y="6035"/>
                  </a:cubicBezTo>
                  <a:cubicBezTo>
                    <a:pt x="438" y="5293"/>
                    <a:pt x="743" y="4533"/>
                    <a:pt x="952" y="3848"/>
                  </a:cubicBezTo>
                  <a:cubicBezTo>
                    <a:pt x="1332" y="2554"/>
                    <a:pt x="1599" y="1204"/>
                    <a:pt x="2436" y="139"/>
                  </a:cubicBezTo>
                  <a:cubicBezTo>
                    <a:pt x="2512" y="44"/>
                    <a:pt x="2412" y="1"/>
                    <a:pt x="2281" y="1"/>
                  </a:cubicBezTo>
                  <a:close/>
                </a:path>
              </a:pathLst>
            </a:cu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25;p69">
              <a:extLst>
                <a:ext uri="{FF2B5EF4-FFF2-40B4-BE49-F238E27FC236}">
                  <a16:creationId xmlns:a16="http://schemas.microsoft.com/office/drawing/2014/main" id="{EFF8F032-7B2A-FCA3-7DBF-1E70B614759E}"/>
                </a:ext>
              </a:extLst>
            </p:cNvPr>
            <p:cNvSpPr/>
            <p:nvPr/>
          </p:nvSpPr>
          <p:spPr>
            <a:xfrm>
              <a:off x="5743600" y="2301975"/>
              <a:ext cx="128775" cy="347200"/>
            </a:xfrm>
            <a:custGeom>
              <a:avLst/>
              <a:gdLst/>
              <a:ahLst/>
              <a:cxnLst/>
              <a:rect l="l" t="t" r="r" b="b"/>
              <a:pathLst>
                <a:path w="5151" h="13888" extrusionOk="0">
                  <a:moveTo>
                    <a:pt x="4612" y="0"/>
                  </a:moveTo>
                  <a:cubicBezTo>
                    <a:pt x="4476" y="0"/>
                    <a:pt x="4304" y="53"/>
                    <a:pt x="4246" y="185"/>
                  </a:cubicBezTo>
                  <a:cubicBezTo>
                    <a:pt x="3846" y="1155"/>
                    <a:pt x="4227" y="2201"/>
                    <a:pt x="4246" y="3228"/>
                  </a:cubicBezTo>
                  <a:cubicBezTo>
                    <a:pt x="4284" y="4484"/>
                    <a:pt x="4094" y="5777"/>
                    <a:pt x="3751" y="6975"/>
                  </a:cubicBezTo>
                  <a:cubicBezTo>
                    <a:pt x="3428" y="8212"/>
                    <a:pt x="2914" y="9429"/>
                    <a:pt x="2325" y="10570"/>
                  </a:cubicBezTo>
                  <a:cubicBezTo>
                    <a:pt x="1716" y="11769"/>
                    <a:pt x="860" y="12682"/>
                    <a:pt x="61" y="13766"/>
                  </a:cubicBezTo>
                  <a:cubicBezTo>
                    <a:pt x="0" y="13853"/>
                    <a:pt x="75" y="13888"/>
                    <a:pt x="186" y="13888"/>
                  </a:cubicBezTo>
                  <a:cubicBezTo>
                    <a:pt x="318" y="13888"/>
                    <a:pt x="503" y="13838"/>
                    <a:pt x="575" y="13766"/>
                  </a:cubicBezTo>
                  <a:cubicBezTo>
                    <a:pt x="1355" y="12682"/>
                    <a:pt x="2211" y="11769"/>
                    <a:pt x="2819" y="10570"/>
                  </a:cubicBezTo>
                  <a:cubicBezTo>
                    <a:pt x="3390" y="9505"/>
                    <a:pt x="3846" y="8383"/>
                    <a:pt x="4189" y="7223"/>
                  </a:cubicBezTo>
                  <a:cubicBezTo>
                    <a:pt x="4531" y="5986"/>
                    <a:pt x="4721" y="4731"/>
                    <a:pt x="4778" y="3437"/>
                  </a:cubicBezTo>
                  <a:cubicBezTo>
                    <a:pt x="4795" y="2489"/>
                    <a:pt x="4448" y="1467"/>
                    <a:pt x="4654" y="525"/>
                  </a:cubicBezTo>
                  <a:lnTo>
                    <a:pt x="4654" y="525"/>
                  </a:lnTo>
                  <a:cubicBezTo>
                    <a:pt x="4669" y="528"/>
                    <a:pt x="4685" y="529"/>
                    <a:pt x="4703" y="529"/>
                  </a:cubicBezTo>
                  <a:cubicBezTo>
                    <a:pt x="4885" y="529"/>
                    <a:pt x="5151" y="406"/>
                    <a:pt x="5064" y="261"/>
                  </a:cubicBezTo>
                  <a:cubicBezTo>
                    <a:pt x="4912" y="52"/>
                    <a:pt x="4969" y="90"/>
                    <a:pt x="4721" y="14"/>
                  </a:cubicBezTo>
                  <a:cubicBezTo>
                    <a:pt x="4691" y="5"/>
                    <a:pt x="4653" y="0"/>
                    <a:pt x="4612" y="0"/>
                  </a:cubicBezTo>
                  <a:close/>
                </a:path>
              </a:pathLst>
            </a:cu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26;p69">
              <a:extLst>
                <a:ext uri="{FF2B5EF4-FFF2-40B4-BE49-F238E27FC236}">
                  <a16:creationId xmlns:a16="http://schemas.microsoft.com/office/drawing/2014/main" id="{CFE59483-9274-275B-E84E-F9983976ACE0}"/>
                </a:ext>
              </a:extLst>
            </p:cNvPr>
            <p:cNvSpPr/>
            <p:nvPr/>
          </p:nvSpPr>
          <p:spPr>
            <a:xfrm>
              <a:off x="5582875" y="2572225"/>
              <a:ext cx="147975" cy="165200"/>
            </a:xfrm>
            <a:custGeom>
              <a:avLst/>
              <a:gdLst/>
              <a:ahLst/>
              <a:cxnLst/>
              <a:rect l="l" t="t" r="r" b="b"/>
              <a:pathLst>
                <a:path w="5919" h="6608" extrusionOk="0">
                  <a:moveTo>
                    <a:pt x="5698" y="0"/>
                  </a:moveTo>
                  <a:cubicBezTo>
                    <a:pt x="5570" y="0"/>
                    <a:pt x="5416" y="53"/>
                    <a:pt x="5387" y="141"/>
                  </a:cubicBezTo>
                  <a:cubicBezTo>
                    <a:pt x="4740" y="1453"/>
                    <a:pt x="4246" y="2804"/>
                    <a:pt x="3257" y="3926"/>
                  </a:cubicBezTo>
                  <a:cubicBezTo>
                    <a:pt x="2686" y="4592"/>
                    <a:pt x="2058" y="5200"/>
                    <a:pt x="1298" y="5676"/>
                  </a:cubicBezTo>
                  <a:cubicBezTo>
                    <a:pt x="1012" y="5847"/>
                    <a:pt x="480" y="6246"/>
                    <a:pt x="270" y="6322"/>
                  </a:cubicBezTo>
                  <a:cubicBezTo>
                    <a:pt x="9" y="6388"/>
                    <a:pt x="0" y="6608"/>
                    <a:pt x="221" y="6608"/>
                  </a:cubicBezTo>
                  <a:cubicBezTo>
                    <a:pt x="257" y="6608"/>
                    <a:pt x="299" y="6602"/>
                    <a:pt x="347" y="6589"/>
                  </a:cubicBezTo>
                  <a:cubicBezTo>
                    <a:pt x="822" y="6456"/>
                    <a:pt x="1203" y="6075"/>
                    <a:pt x="1621" y="5847"/>
                  </a:cubicBezTo>
                  <a:cubicBezTo>
                    <a:pt x="2287" y="5447"/>
                    <a:pt x="2857" y="4915"/>
                    <a:pt x="3390" y="4344"/>
                  </a:cubicBezTo>
                  <a:cubicBezTo>
                    <a:pt x="4550" y="3089"/>
                    <a:pt x="5121" y="1662"/>
                    <a:pt x="5863" y="160"/>
                  </a:cubicBezTo>
                  <a:cubicBezTo>
                    <a:pt x="5918" y="48"/>
                    <a:pt x="5820" y="0"/>
                    <a:pt x="5698" y="0"/>
                  </a:cubicBezTo>
                  <a:close/>
                </a:path>
              </a:pathLst>
            </a:cu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sndAc>
      <p:stSnd>
        <p:snd r:embed="rId2" name="laser.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80">
                                          <p:stCondLst>
                                            <p:cond delay="0"/>
                                          </p:stCondLst>
                                        </p:cTn>
                                        <p:tgtEl>
                                          <p:spTgt spid="20"/>
                                        </p:tgtEl>
                                      </p:cBhvr>
                                    </p:animEffect>
                                    <p:anim calcmode="lin" valueType="num">
                                      <p:cBhvr>
                                        <p:cTn id="14"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9" dur="26">
                                          <p:stCondLst>
                                            <p:cond delay="650"/>
                                          </p:stCondLst>
                                        </p:cTn>
                                        <p:tgtEl>
                                          <p:spTgt spid="20"/>
                                        </p:tgtEl>
                                      </p:cBhvr>
                                      <p:to x="100000" y="60000"/>
                                    </p:animScale>
                                    <p:animScale>
                                      <p:cBhvr>
                                        <p:cTn id="20" dur="166" decel="50000">
                                          <p:stCondLst>
                                            <p:cond delay="676"/>
                                          </p:stCondLst>
                                        </p:cTn>
                                        <p:tgtEl>
                                          <p:spTgt spid="20"/>
                                        </p:tgtEl>
                                      </p:cBhvr>
                                      <p:to x="100000" y="100000"/>
                                    </p:animScale>
                                    <p:animScale>
                                      <p:cBhvr>
                                        <p:cTn id="21" dur="26">
                                          <p:stCondLst>
                                            <p:cond delay="1312"/>
                                          </p:stCondLst>
                                        </p:cTn>
                                        <p:tgtEl>
                                          <p:spTgt spid="20"/>
                                        </p:tgtEl>
                                      </p:cBhvr>
                                      <p:to x="100000" y="80000"/>
                                    </p:animScale>
                                    <p:animScale>
                                      <p:cBhvr>
                                        <p:cTn id="22" dur="166" decel="50000">
                                          <p:stCondLst>
                                            <p:cond delay="1338"/>
                                          </p:stCondLst>
                                        </p:cTn>
                                        <p:tgtEl>
                                          <p:spTgt spid="20"/>
                                        </p:tgtEl>
                                      </p:cBhvr>
                                      <p:to x="100000" y="100000"/>
                                    </p:animScale>
                                    <p:animScale>
                                      <p:cBhvr>
                                        <p:cTn id="23" dur="26">
                                          <p:stCondLst>
                                            <p:cond delay="1642"/>
                                          </p:stCondLst>
                                        </p:cTn>
                                        <p:tgtEl>
                                          <p:spTgt spid="20"/>
                                        </p:tgtEl>
                                      </p:cBhvr>
                                      <p:to x="100000" y="90000"/>
                                    </p:animScale>
                                    <p:animScale>
                                      <p:cBhvr>
                                        <p:cTn id="24" dur="166" decel="50000">
                                          <p:stCondLst>
                                            <p:cond delay="1668"/>
                                          </p:stCondLst>
                                        </p:cTn>
                                        <p:tgtEl>
                                          <p:spTgt spid="20"/>
                                        </p:tgtEl>
                                      </p:cBhvr>
                                      <p:to x="100000" y="100000"/>
                                    </p:animScale>
                                    <p:animScale>
                                      <p:cBhvr>
                                        <p:cTn id="25" dur="26">
                                          <p:stCondLst>
                                            <p:cond delay="1808"/>
                                          </p:stCondLst>
                                        </p:cTn>
                                        <p:tgtEl>
                                          <p:spTgt spid="20"/>
                                        </p:tgtEl>
                                      </p:cBhvr>
                                      <p:to x="100000" y="95000"/>
                                    </p:animScale>
                                    <p:animScale>
                                      <p:cBhvr>
                                        <p:cTn id="26" dur="166" decel="50000">
                                          <p:stCondLst>
                                            <p:cond delay="1834"/>
                                          </p:stCondLst>
                                        </p:cTn>
                                        <p:tgtEl>
                                          <p:spTgt spid="20"/>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80">
                                          <p:stCondLst>
                                            <p:cond delay="0"/>
                                          </p:stCondLst>
                                        </p:cTn>
                                        <p:tgtEl>
                                          <p:spTgt spid="22"/>
                                        </p:tgtEl>
                                      </p:cBhvr>
                                    </p:animEffect>
                                    <p:anim calcmode="lin" valueType="num">
                                      <p:cBhvr>
                                        <p:cTn id="3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37" dur="26">
                                          <p:stCondLst>
                                            <p:cond delay="650"/>
                                          </p:stCondLst>
                                        </p:cTn>
                                        <p:tgtEl>
                                          <p:spTgt spid="22"/>
                                        </p:tgtEl>
                                      </p:cBhvr>
                                      <p:to x="100000" y="60000"/>
                                    </p:animScale>
                                    <p:animScale>
                                      <p:cBhvr>
                                        <p:cTn id="38" dur="166" decel="50000">
                                          <p:stCondLst>
                                            <p:cond delay="676"/>
                                          </p:stCondLst>
                                        </p:cTn>
                                        <p:tgtEl>
                                          <p:spTgt spid="22"/>
                                        </p:tgtEl>
                                      </p:cBhvr>
                                      <p:to x="100000" y="100000"/>
                                    </p:animScale>
                                    <p:animScale>
                                      <p:cBhvr>
                                        <p:cTn id="39" dur="26">
                                          <p:stCondLst>
                                            <p:cond delay="1312"/>
                                          </p:stCondLst>
                                        </p:cTn>
                                        <p:tgtEl>
                                          <p:spTgt spid="22"/>
                                        </p:tgtEl>
                                      </p:cBhvr>
                                      <p:to x="100000" y="80000"/>
                                    </p:animScale>
                                    <p:animScale>
                                      <p:cBhvr>
                                        <p:cTn id="40" dur="166" decel="50000">
                                          <p:stCondLst>
                                            <p:cond delay="1338"/>
                                          </p:stCondLst>
                                        </p:cTn>
                                        <p:tgtEl>
                                          <p:spTgt spid="22"/>
                                        </p:tgtEl>
                                      </p:cBhvr>
                                      <p:to x="100000" y="100000"/>
                                    </p:animScale>
                                    <p:animScale>
                                      <p:cBhvr>
                                        <p:cTn id="41" dur="26">
                                          <p:stCondLst>
                                            <p:cond delay="1642"/>
                                          </p:stCondLst>
                                        </p:cTn>
                                        <p:tgtEl>
                                          <p:spTgt spid="22"/>
                                        </p:tgtEl>
                                      </p:cBhvr>
                                      <p:to x="100000" y="90000"/>
                                    </p:animScale>
                                    <p:animScale>
                                      <p:cBhvr>
                                        <p:cTn id="42" dur="166" decel="50000">
                                          <p:stCondLst>
                                            <p:cond delay="1668"/>
                                          </p:stCondLst>
                                        </p:cTn>
                                        <p:tgtEl>
                                          <p:spTgt spid="22"/>
                                        </p:tgtEl>
                                      </p:cBhvr>
                                      <p:to x="100000" y="100000"/>
                                    </p:animScale>
                                    <p:animScale>
                                      <p:cBhvr>
                                        <p:cTn id="43" dur="26">
                                          <p:stCondLst>
                                            <p:cond delay="1808"/>
                                          </p:stCondLst>
                                        </p:cTn>
                                        <p:tgtEl>
                                          <p:spTgt spid="22"/>
                                        </p:tgtEl>
                                      </p:cBhvr>
                                      <p:to x="100000" y="95000"/>
                                    </p:animScale>
                                    <p:animScale>
                                      <p:cBhvr>
                                        <p:cTn id="44"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0"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3"/>
          <p:cNvSpPr txBox="1">
            <a:spLocks noGrp="1"/>
          </p:cNvSpPr>
          <p:nvPr>
            <p:ph type="title"/>
          </p:nvPr>
        </p:nvSpPr>
        <p:spPr>
          <a:xfrm flipH="1">
            <a:off x="1981200" y="133350"/>
            <a:ext cx="4648200" cy="83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sz="2800" dirty="0" err="1">
                <a:latin typeface="Maiandra GD" pitchFamily="34" charset="0"/>
              </a:rPr>
              <a:t>Fungsi</a:t>
            </a:r>
            <a:r>
              <a:rPr lang="en-US" sz="2800" dirty="0">
                <a:latin typeface="Maiandra GD" pitchFamily="34" charset="0"/>
              </a:rPr>
              <a:t> dan </a:t>
            </a:r>
            <a:r>
              <a:rPr lang="id-ID" sz="2800" dirty="0">
                <a:latin typeface="Maiandra GD" pitchFamily="34" charset="0"/>
              </a:rPr>
              <a:t>M</a:t>
            </a:r>
            <a:r>
              <a:rPr lang="en-US" sz="2800" dirty="0" err="1">
                <a:latin typeface="Maiandra GD" pitchFamily="34" charset="0"/>
              </a:rPr>
              <a:t>anfaat</a:t>
            </a:r>
            <a:r>
              <a:rPr lang="id-ID" sz="2800" dirty="0">
                <a:latin typeface="Maiandra GD" pitchFamily="34" charset="0"/>
              </a:rPr>
              <a:t> CSS</a:t>
            </a:r>
            <a:r>
              <a:rPr lang="en-US" sz="2800" dirty="0">
                <a:latin typeface="Maiandra GD" pitchFamily="34" charset="0"/>
              </a:rPr>
              <a:t> </a:t>
            </a:r>
            <a:endParaRPr sz="2800" dirty="0">
              <a:latin typeface="Maiandra GD" pitchFamily="34" charset="0"/>
            </a:endParaRPr>
          </a:p>
        </p:txBody>
      </p:sp>
      <p:sp>
        <p:nvSpPr>
          <p:cNvPr id="880" name="Google Shape;880;p43"/>
          <p:cNvSpPr txBox="1">
            <a:spLocks noGrp="1"/>
          </p:cNvSpPr>
          <p:nvPr>
            <p:ph type="subTitle" idx="1"/>
          </p:nvPr>
        </p:nvSpPr>
        <p:spPr>
          <a:xfrm>
            <a:off x="4943700" y="1929886"/>
            <a:ext cx="3285900" cy="1556264"/>
          </a:xfrm>
          <a:prstGeom prst="rect">
            <a:avLst/>
          </a:prstGeom>
        </p:spPr>
        <p:txBody>
          <a:bodyPr spcFirstLastPara="1" wrap="square" lIns="91425" tIns="91425" rIns="91425" bIns="91425" anchor="b" anchorCtr="0">
            <a:noAutofit/>
          </a:bodyPr>
          <a:lstStyle/>
          <a:p>
            <a:pPr marL="342900" lvl="0" indent="-342900"/>
            <a:r>
              <a:rPr lang="en-US" dirty="0">
                <a:solidFill>
                  <a:schemeClr val="bg2"/>
                </a:solidFill>
              </a:rPr>
              <a:t>	</a:t>
            </a:r>
            <a:r>
              <a:rPr lang="id-ID" dirty="0">
                <a:solidFill>
                  <a:schemeClr val="accent4"/>
                </a:solidFill>
              </a:rPr>
              <a:t>Selector artinya </a:t>
            </a:r>
            <a:r>
              <a:rPr lang="en-US" dirty="0">
                <a:solidFill>
                  <a:schemeClr val="bg2"/>
                </a:solidFill>
              </a:rPr>
              <a:t>Bahasa</a:t>
            </a:r>
            <a:r>
              <a:rPr lang="id-ID" dirty="0">
                <a:solidFill>
                  <a:schemeClr val="bg2"/>
                </a:solidFill>
              </a:rPr>
              <a:t> Pada CSS fungsi dari ini untuk memilih elemen mana dari HTML yang akan ditargetkan/dipengarui. Contohnya, apabila kitaa mau mengatur posisi teks, atau warna teks, cara memilihnya adalah dengan memakai selector.</a:t>
            </a:r>
            <a:endParaRPr dirty="0">
              <a:solidFill>
                <a:schemeClr val="bg2"/>
              </a:solidFill>
            </a:endParaRPr>
          </a:p>
        </p:txBody>
      </p:sp>
      <p:sp>
        <p:nvSpPr>
          <p:cNvPr id="881" name="Google Shape;881;p43"/>
          <p:cNvSpPr/>
          <p:nvPr/>
        </p:nvSpPr>
        <p:spPr>
          <a:xfrm rot="9729312" flipH="1">
            <a:off x="4541736" y="1140664"/>
            <a:ext cx="4219630" cy="2792277"/>
          </a:xfrm>
          <a:custGeom>
            <a:avLst/>
            <a:gdLst/>
            <a:ahLst/>
            <a:cxnLst/>
            <a:rect l="l" t="t" r="r" b="b"/>
            <a:pathLst>
              <a:path w="93726" h="45607" extrusionOk="0">
                <a:moveTo>
                  <a:pt x="61426" y="1232"/>
                </a:moveTo>
                <a:cubicBezTo>
                  <a:pt x="73102" y="1232"/>
                  <a:pt x="90461" y="3706"/>
                  <a:pt x="89626" y="15515"/>
                </a:cubicBezTo>
                <a:lnTo>
                  <a:pt x="89626" y="15515"/>
                </a:lnTo>
                <a:cubicBezTo>
                  <a:pt x="89128" y="15001"/>
                  <a:pt x="88611" y="14521"/>
                  <a:pt x="88097" y="14079"/>
                </a:cubicBezTo>
                <a:cubicBezTo>
                  <a:pt x="84924" y="11259"/>
                  <a:pt x="81145" y="9146"/>
                  <a:pt x="77223" y="7510"/>
                </a:cubicBezTo>
                <a:lnTo>
                  <a:pt x="77223" y="7510"/>
                </a:lnTo>
                <a:cubicBezTo>
                  <a:pt x="71422" y="4153"/>
                  <a:pt x="64333" y="3084"/>
                  <a:pt x="57753" y="2771"/>
                </a:cubicBezTo>
                <a:lnTo>
                  <a:pt x="57753" y="2771"/>
                </a:lnTo>
                <a:cubicBezTo>
                  <a:pt x="55996" y="2625"/>
                  <a:pt x="54235" y="2551"/>
                  <a:pt x="52483" y="2551"/>
                </a:cubicBezTo>
                <a:cubicBezTo>
                  <a:pt x="49921" y="2551"/>
                  <a:pt x="47380" y="2710"/>
                  <a:pt x="44907" y="3035"/>
                </a:cubicBezTo>
                <a:lnTo>
                  <a:pt x="44907" y="3035"/>
                </a:lnTo>
                <a:cubicBezTo>
                  <a:pt x="44665" y="3052"/>
                  <a:pt x="44423" y="3070"/>
                  <a:pt x="44181" y="3088"/>
                </a:cubicBezTo>
                <a:lnTo>
                  <a:pt x="44181" y="3088"/>
                </a:lnTo>
                <a:cubicBezTo>
                  <a:pt x="47695" y="2372"/>
                  <a:pt x="51248" y="1857"/>
                  <a:pt x="54795" y="1519"/>
                </a:cubicBezTo>
                <a:cubicBezTo>
                  <a:pt x="56560" y="1352"/>
                  <a:pt x="58855" y="1232"/>
                  <a:pt x="61426" y="1232"/>
                </a:cubicBezTo>
                <a:close/>
                <a:moveTo>
                  <a:pt x="81860" y="11048"/>
                </a:moveTo>
                <a:cubicBezTo>
                  <a:pt x="82945" y="11668"/>
                  <a:pt x="84007" y="12332"/>
                  <a:pt x="85044" y="13042"/>
                </a:cubicBezTo>
                <a:cubicBezTo>
                  <a:pt x="86564" y="14062"/>
                  <a:pt x="88161" y="15340"/>
                  <a:pt x="89468" y="16805"/>
                </a:cubicBezTo>
                <a:lnTo>
                  <a:pt x="89468" y="16805"/>
                </a:lnTo>
                <a:cubicBezTo>
                  <a:pt x="89385" y="17284"/>
                  <a:pt x="89275" y="17777"/>
                  <a:pt x="89134" y="18285"/>
                </a:cubicBezTo>
                <a:cubicBezTo>
                  <a:pt x="88766" y="19679"/>
                  <a:pt x="88179" y="20974"/>
                  <a:pt x="87423" y="22179"/>
                </a:cubicBezTo>
                <a:lnTo>
                  <a:pt x="87423" y="22179"/>
                </a:lnTo>
                <a:cubicBezTo>
                  <a:pt x="87329" y="18104"/>
                  <a:pt x="84808" y="13997"/>
                  <a:pt x="81860" y="11048"/>
                </a:cubicBezTo>
                <a:close/>
                <a:moveTo>
                  <a:pt x="85882" y="25341"/>
                </a:moveTo>
                <a:cubicBezTo>
                  <a:pt x="83973" y="30471"/>
                  <a:pt x="77174" y="33359"/>
                  <a:pt x="72138" y="34994"/>
                </a:cubicBezTo>
                <a:cubicBezTo>
                  <a:pt x="71486" y="35214"/>
                  <a:pt x="70829" y="35426"/>
                  <a:pt x="70170" y="35631"/>
                </a:cubicBezTo>
                <a:lnTo>
                  <a:pt x="70170" y="35631"/>
                </a:lnTo>
                <a:cubicBezTo>
                  <a:pt x="75908" y="32996"/>
                  <a:pt x="81545" y="29884"/>
                  <a:pt x="85882" y="25341"/>
                </a:cubicBezTo>
                <a:close/>
                <a:moveTo>
                  <a:pt x="5271" y="24853"/>
                </a:moveTo>
                <a:lnTo>
                  <a:pt x="5271" y="24853"/>
                </a:lnTo>
                <a:cubicBezTo>
                  <a:pt x="3329" y="28413"/>
                  <a:pt x="3124" y="32283"/>
                  <a:pt x="6340" y="36146"/>
                </a:cubicBezTo>
                <a:cubicBezTo>
                  <a:pt x="6830" y="36744"/>
                  <a:pt x="7374" y="37297"/>
                  <a:pt x="7960" y="37811"/>
                </a:cubicBezTo>
                <a:lnTo>
                  <a:pt x="7960" y="37811"/>
                </a:lnTo>
                <a:cubicBezTo>
                  <a:pt x="3462" y="35852"/>
                  <a:pt x="1318" y="32730"/>
                  <a:pt x="3517" y="27907"/>
                </a:cubicBezTo>
                <a:cubicBezTo>
                  <a:pt x="3991" y="26825"/>
                  <a:pt x="4591" y="25811"/>
                  <a:pt x="5271" y="24853"/>
                </a:cubicBezTo>
                <a:close/>
                <a:moveTo>
                  <a:pt x="19484" y="13729"/>
                </a:moveTo>
                <a:cubicBezTo>
                  <a:pt x="16127" y="16051"/>
                  <a:pt x="13147" y="18982"/>
                  <a:pt x="11583" y="22722"/>
                </a:cubicBezTo>
                <a:cubicBezTo>
                  <a:pt x="9221" y="28310"/>
                  <a:pt x="11352" y="34879"/>
                  <a:pt x="16019" y="38624"/>
                </a:cubicBezTo>
                <a:cubicBezTo>
                  <a:pt x="16774" y="39218"/>
                  <a:pt x="17571" y="39748"/>
                  <a:pt x="18403" y="40222"/>
                </a:cubicBezTo>
                <a:lnTo>
                  <a:pt x="18403" y="40222"/>
                </a:lnTo>
                <a:cubicBezTo>
                  <a:pt x="15804" y="39934"/>
                  <a:pt x="13380" y="39517"/>
                  <a:pt x="11249" y="38940"/>
                </a:cubicBezTo>
                <a:lnTo>
                  <a:pt x="11249" y="38940"/>
                </a:lnTo>
                <a:cubicBezTo>
                  <a:pt x="10095" y="38161"/>
                  <a:pt x="9010" y="37290"/>
                  <a:pt x="8011" y="36319"/>
                </a:cubicBezTo>
                <a:cubicBezTo>
                  <a:pt x="3171" y="31652"/>
                  <a:pt x="5476" y="25890"/>
                  <a:pt x="9451" y="21569"/>
                </a:cubicBezTo>
                <a:cubicBezTo>
                  <a:pt x="12320" y="18467"/>
                  <a:pt x="15787" y="15906"/>
                  <a:pt x="19484" y="13729"/>
                </a:cubicBezTo>
                <a:close/>
                <a:moveTo>
                  <a:pt x="54697" y="4374"/>
                </a:moveTo>
                <a:cubicBezTo>
                  <a:pt x="57004" y="4374"/>
                  <a:pt x="59294" y="4622"/>
                  <a:pt x="61421" y="5321"/>
                </a:cubicBezTo>
                <a:cubicBezTo>
                  <a:pt x="61456" y="5335"/>
                  <a:pt x="61490" y="5341"/>
                  <a:pt x="61523" y="5341"/>
                </a:cubicBezTo>
                <a:cubicBezTo>
                  <a:pt x="61820" y="5341"/>
                  <a:pt x="62005" y="4839"/>
                  <a:pt x="61812" y="4519"/>
                </a:cubicBezTo>
                <a:lnTo>
                  <a:pt x="61812" y="4519"/>
                </a:lnTo>
                <a:cubicBezTo>
                  <a:pt x="66844" y="5191"/>
                  <a:pt x="71789" y="6447"/>
                  <a:pt x="76445" y="8390"/>
                </a:cubicBezTo>
                <a:lnTo>
                  <a:pt x="76445" y="8390"/>
                </a:lnTo>
                <a:cubicBezTo>
                  <a:pt x="80994" y="10909"/>
                  <a:pt x="84687" y="14681"/>
                  <a:pt x="86081" y="20014"/>
                </a:cubicBezTo>
                <a:cubicBezTo>
                  <a:pt x="86426" y="21368"/>
                  <a:pt x="86479" y="22614"/>
                  <a:pt x="86297" y="23762"/>
                </a:cubicBezTo>
                <a:lnTo>
                  <a:pt x="86297" y="23762"/>
                </a:lnTo>
                <a:cubicBezTo>
                  <a:pt x="82255" y="28830"/>
                  <a:pt x="75262" y="32180"/>
                  <a:pt x="69948" y="34706"/>
                </a:cubicBezTo>
                <a:cubicBezTo>
                  <a:pt x="68121" y="35570"/>
                  <a:pt x="66284" y="36411"/>
                  <a:pt x="64433" y="37215"/>
                </a:cubicBezTo>
                <a:lnTo>
                  <a:pt x="64433" y="37215"/>
                </a:lnTo>
                <a:cubicBezTo>
                  <a:pt x="62092" y="37786"/>
                  <a:pt x="59733" y="38272"/>
                  <a:pt x="57388" y="38681"/>
                </a:cubicBezTo>
                <a:cubicBezTo>
                  <a:pt x="53947" y="39259"/>
                  <a:pt x="41681" y="40767"/>
                  <a:pt x="29630" y="40767"/>
                </a:cubicBezTo>
                <a:cubicBezTo>
                  <a:pt x="27018" y="40767"/>
                  <a:pt x="24415" y="40696"/>
                  <a:pt x="21915" y="40530"/>
                </a:cubicBezTo>
                <a:lnTo>
                  <a:pt x="21915" y="40530"/>
                </a:lnTo>
                <a:cubicBezTo>
                  <a:pt x="21026" y="40173"/>
                  <a:pt x="20154" y="39770"/>
                  <a:pt x="19304" y="39315"/>
                </a:cubicBezTo>
                <a:cubicBezTo>
                  <a:pt x="12908" y="35973"/>
                  <a:pt x="9912" y="28310"/>
                  <a:pt x="13484" y="21857"/>
                </a:cubicBezTo>
                <a:cubicBezTo>
                  <a:pt x="16653" y="15923"/>
                  <a:pt x="23394" y="12351"/>
                  <a:pt x="29329" y="9873"/>
                </a:cubicBezTo>
                <a:cubicBezTo>
                  <a:pt x="34917" y="7511"/>
                  <a:pt x="40910" y="6013"/>
                  <a:pt x="46959" y="5033"/>
                </a:cubicBezTo>
                <a:cubicBezTo>
                  <a:pt x="49415" y="4696"/>
                  <a:pt x="52067" y="4374"/>
                  <a:pt x="54697" y="4374"/>
                </a:cubicBezTo>
                <a:close/>
                <a:moveTo>
                  <a:pt x="90154" y="17627"/>
                </a:moveTo>
                <a:cubicBezTo>
                  <a:pt x="92170" y="20224"/>
                  <a:pt x="93157" y="23323"/>
                  <a:pt x="91324" y="26582"/>
                </a:cubicBezTo>
                <a:cubicBezTo>
                  <a:pt x="89826" y="29232"/>
                  <a:pt x="87003" y="31076"/>
                  <a:pt x="84467" y="32574"/>
                </a:cubicBezTo>
                <a:cubicBezTo>
                  <a:pt x="82048" y="34072"/>
                  <a:pt x="79455" y="35397"/>
                  <a:pt x="76862" y="36549"/>
                </a:cubicBezTo>
                <a:cubicBezTo>
                  <a:pt x="68716" y="40099"/>
                  <a:pt x="59960" y="42247"/>
                  <a:pt x="51103" y="42993"/>
                </a:cubicBezTo>
                <a:lnTo>
                  <a:pt x="51103" y="42993"/>
                </a:lnTo>
                <a:cubicBezTo>
                  <a:pt x="55639" y="41696"/>
                  <a:pt x="60083" y="40009"/>
                  <a:pt x="64430" y="38149"/>
                </a:cubicBezTo>
                <a:lnTo>
                  <a:pt x="64430" y="38149"/>
                </a:lnTo>
                <a:cubicBezTo>
                  <a:pt x="65786" y="37823"/>
                  <a:pt x="67144" y="37480"/>
                  <a:pt x="68508" y="37126"/>
                </a:cubicBezTo>
                <a:cubicBezTo>
                  <a:pt x="74730" y="35455"/>
                  <a:pt x="82624" y="33150"/>
                  <a:pt x="86138" y="27158"/>
                </a:cubicBezTo>
                <a:cubicBezTo>
                  <a:pt x="86818" y="26007"/>
                  <a:pt x="87206" y="24809"/>
                  <a:pt x="87354" y="23596"/>
                </a:cubicBezTo>
                <a:lnTo>
                  <a:pt x="87354" y="23596"/>
                </a:lnTo>
                <a:cubicBezTo>
                  <a:pt x="88703" y="21777"/>
                  <a:pt x="89686" y="19732"/>
                  <a:pt x="90154" y="17627"/>
                </a:cubicBezTo>
                <a:close/>
                <a:moveTo>
                  <a:pt x="59509" y="39242"/>
                </a:moveTo>
                <a:lnTo>
                  <a:pt x="59509" y="39242"/>
                </a:lnTo>
                <a:cubicBezTo>
                  <a:pt x="55225" y="40901"/>
                  <a:pt x="50857" y="42297"/>
                  <a:pt x="46366" y="43258"/>
                </a:cubicBezTo>
                <a:lnTo>
                  <a:pt x="46366" y="43258"/>
                </a:lnTo>
                <a:cubicBezTo>
                  <a:pt x="45585" y="43280"/>
                  <a:pt x="44803" y="43291"/>
                  <a:pt x="44021" y="43291"/>
                </a:cubicBezTo>
                <a:cubicBezTo>
                  <a:pt x="38237" y="43291"/>
                  <a:pt x="32056" y="43291"/>
                  <a:pt x="26314" y="41915"/>
                </a:cubicBezTo>
                <a:lnTo>
                  <a:pt x="26314" y="41915"/>
                </a:lnTo>
                <a:cubicBezTo>
                  <a:pt x="27793" y="41971"/>
                  <a:pt x="29275" y="41997"/>
                  <a:pt x="30758" y="41997"/>
                </a:cubicBezTo>
                <a:cubicBezTo>
                  <a:pt x="38953" y="41997"/>
                  <a:pt x="47199" y="41191"/>
                  <a:pt x="55256" y="40006"/>
                </a:cubicBezTo>
                <a:cubicBezTo>
                  <a:pt x="56678" y="39785"/>
                  <a:pt x="58095" y="39528"/>
                  <a:pt x="59509" y="39242"/>
                </a:cubicBezTo>
                <a:close/>
                <a:moveTo>
                  <a:pt x="14276" y="40705"/>
                </a:moveTo>
                <a:cubicBezTo>
                  <a:pt x="16245" y="41067"/>
                  <a:pt x="18096" y="41289"/>
                  <a:pt x="19534" y="41447"/>
                </a:cubicBezTo>
                <a:cubicBezTo>
                  <a:pt x="20131" y="41508"/>
                  <a:pt x="20728" y="41564"/>
                  <a:pt x="21327" y="41614"/>
                </a:cubicBezTo>
                <a:lnTo>
                  <a:pt x="21327" y="41614"/>
                </a:lnTo>
                <a:cubicBezTo>
                  <a:pt x="26833" y="43787"/>
                  <a:pt x="33304" y="44127"/>
                  <a:pt x="38951" y="44212"/>
                </a:cubicBezTo>
                <a:cubicBezTo>
                  <a:pt x="39457" y="44227"/>
                  <a:pt x="39962" y="44239"/>
                  <a:pt x="40467" y="44247"/>
                </a:cubicBezTo>
                <a:lnTo>
                  <a:pt x="40467" y="44247"/>
                </a:lnTo>
                <a:cubicBezTo>
                  <a:pt x="40231" y="44275"/>
                  <a:pt x="39994" y="44302"/>
                  <a:pt x="39757" y="44328"/>
                </a:cubicBezTo>
                <a:cubicBezTo>
                  <a:pt x="37722" y="44553"/>
                  <a:pt x="35575" y="44679"/>
                  <a:pt x="33378" y="44679"/>
                </a:cubicBezTo>
                <a:cubicBezTo>
                  <a:pt x="26915" y="44679"/>
                  <a:pt x="20021" y="43587"/>
                  <a:pt x="14276" y="40705"/>
                </a:cubicBezTo>
                <a:close/>
                <a:moveTo>
                  <a:pt x="61579" y="1"/>
                </a:moveTo>
                <a:cubicBezTo>
                  <a:pt x="55890" y="1"/>
                  <a:pt x="50214" y="686"/>
                  <a:pt x="44655" y="1749"/>
                </a:cubicBezTo>
                <a:cubicBezTo>
                  <a:pt x="34341" y="3766"/>
                  <a:pt x="24201" y="7511"/>
                  <a:pt x="15501" y="13503"/>
                </a:cubicBezTo>
                <a:cubicBezTo>
                  <a:pt x="11583" y="16153"/>
                  <a:pt x="8068" y="19322"/>
                  <a:pt x="5188" y="23010"/>
                </a:cubicBezTo>
                <a:cubicBezTo>
                  <a:pt x="3690" y="24853"/>
                  <a:pt x="2307" y="26928"/>
                  <a:pt x="1673" y="29347"/>
                </a:cubicBezTo>
                <a:cubicBezTo>
                  <a:pt x="0" y="35480"/>
                  <a:pt x="5305" y="38448"/>
                  <a:pt x="10967" y="39967"/>
                </a:cubicBezTo>
                <a:lnTo>
                  <a:pt x="10967" y="39967"/>
                </a:lnTo>
                <a:cubicBezTo>
                  <a:pt x="12493" y="40879"/>
                  <a:pt x="14115" y="41639"/>
                  <a:pt x="15674" y="42311"/>
                </a:cubicBezTo>
                <a:cubicBezTo>
                  <a:pt x="21090" y="44616"/>
                  <a:pt x="27024" y="45538"/>
                  <a:pt x="32786" y="45595"/>
                </a:cubicBezTo>
                <a:cubicBezTo>
                  <a:pt x="33141" y="45603"/>
                  <a:pt x="33496" y="45606"/>
                  <a:pt x="33851" y="45606"/>
                </a:cubicBezTo>
                <a:cubicBezTo>
                  <a:pt x="38111" y="45606"/>
                  <a:pt x="42302" y="45078"/>
                  <a:pt x="46421" y="44177"/>
                </a:cubicBezTo>
                <a:lnTo>
                  <a:pt x="46421" y="44177"/>
                </a:lnTo>
                <a:cubicBezTo>
                  <a:pt x="53707" y="43884"/>
                  <a:pt x="60896" y="42804"/>
                  <a:pt x="67989" y="40698"/>
                </a:cubicBezTo>
                <a:cubicBezTo>
                  <a:pt x="73232" y="39200"/>
                  <a:pt x="78360" y="37010"/>
                  <a:pt x="83085" y="34360"/>
                </a:cubicBezTo>
                <a:cubicBezTo>
                  <a:pt x="87118" y="32113"/>
                  <a:pt x="91900" y="29175"/>
                  <a:pt x="93052" y="24335"/>
                </a:cubicBezTo>
                <a:cubicBezTo>
                  <a:pt x="93725" y="21347"/>
                  <a:pt x="92309" y="18575"/>
                  <a:pt x="90374" y="16332"/>
                </a:cubicBezTo>
                <a:lnTo>
                  <a:pt x="90374" y="16332"/>
                </a:lnTo>
                <a:cubicBezTo>
                  <a:pt x="90724" y="13366"/>
                  <a:pt x="90007" y="10351"/>
                  <a:pt x="87809" y="7741"/>
                </a:cubicBezTo>
                <a:cubicBezTo>
                  <a:pt x="83315" y="2441"/>
                  <a:pt x="75018" y="1116"/>
                  <a:pt x="68565" y="366"/>
                </a:cubicBezTo>
                <a:cubicBezTo>
                  <a:pt x="66239" y="115"/>
                  <a:pt x="63908" y="1"/>
                  <a:pt x="61579"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5262000" y="4261863"/>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43"/>
          <p:cNvGrpSpPr/>
          <p:nvPr/>
        </p:nvGrpSpPr>
        <p:grpSpPr>
          <a:xfrm rot="-1564537">
            <a:off x="6855077" y="4013920"/>
            <a:ext cx="495770" cy="567380"/>
            <a:chOff x="1244250" y="1474325"/>
            <a:chExt cx="1183700" cy="1354675"/>
          </a:xfrm>
        </p:grpSpPr>
        <p:sp>
          <p:nvSpPr>
            <p:cNvPr id="884" name="Google Shape;884;p43"/>
            <p:cNvSpPr/>
            <p:nvPr/>
          </p:nvSpPr>
          <p:spPr>
            <a:xfrm>
              <a:off x="1244250" y="1474325"/>
              <a:ext cx="1183700" cy="1354675"/>
            </a:xfrm>
            <a:custGeom>
              <a:avLst/>
              <a:gdLst/>
              <a:ahLst/>
              <a:cxnLst/>
              <a:rect l="l" t="t" r="r" b="b"/>
              <a:pathLst>
                <a:path w="47348" h="54187" extrusionOk="0">
                  <a:moveTo>
                    <a:pt x="15081" y="4209"/>
                  </a:moveTo>
                  <a:cubicBezTo>
                    <a:pt x="15169" y="4472"/>
                    <a:pt x="15344" y="4560"/>
                    <a:pt x="15432" y="4735"/>
                  </a:cubicBezTo>
                  <a:cubicBezTo>
                    <a:pt x="15432" y="4647"/>
                    <a:pt x="15344" y="4647"/>
                    <a:pt x="15344" y="4560"/>
                  </a:cubicBezTo>
                  <a:lnTo>
                    <a:pt x="15344" y="4560"/>
                  </a:lnTo>
                  <a:cubicBezTo>
                    <a:pt x="15607" y="4910"/>
                    <a:pt x="15870" y="5349"/>
                    <a:pt x="16221" y="5787"/>
                  </a:cubicBezTo>
                  <a:cubicBezTo>
                    <a:pt x="16659" y="6313"/>
                    <a:pt x="16923" y="6927"/>
                    <a:pt x="17361" y="7541"/>
                  </a:cubicBezTo>
                  <a:cubicBezTo>
                    <a:pt x="17799" y="8067"/>
                    <a:pt x="18238" y="8681"/>
                    <a:pt x="18676" y="9382"/>
                  </a:cubicBezTo>
                  <a:cubicBezTo>
                    <a:pt x="19553" y="10697"/>
                    <a:pt x="20430" y="11925"/>
                    <a:pt x="21307" y="13240"/>
                  </a:cubicBezTo>
                  <a:cubicBezTo>
                    <a:pt x="21920" y="13941"/>
                    <a:pt x="22359" y="14643"/>
                    <a:pt x="22797" y="15432"/>
                  </a:cubicBezTo>
                  <a:cubicBezTo>
                    <a:pt x="23323" y="16133"/>
                    <a:pt x="23849" y="17010"/>
                    <a:pt x="24375" y="17887"/>
                  </a:cubicBezTo>
                  <a:cubicBezTo>
                    <a:pt x="24989" y="18764"/>
                    <a:pt x="25515" y="19553"/>
                    <a:pt x="26041" y="20342"/>
                  </a:cubicBezTo>
                  <a:cubicBezTo>
                    <a:pt x="26567" y="21131"/>
                    <a:pt x="27181" y="22008"/>
                    <a:pt x="27707" y="22709"/>
                  </a:cubicBezTo>
                  <a:cubicBezTo>
                    <a:pt x="28058" y="23148"/>
                    <a:pt x="28233" y="23586"/>
                    <a:pt x="28584" y="24025"/>
                  </a:cubicBezTo>
                  <a:cubicBezTo>
                    <a:pt x="28672" y="24288"/>
                    <a:pt x="28935" y="24463"/>
                    <a:pt x="29022" y="24726"/>
                  </a:cubicBezTo>
                  <a:cubicBezTo>
                    <a:pt x="29812" y="25954"/>
                    <a:pt x="30513" y="27093"/>
                    <a:pt x="31302" y="28233"/>
                  </a:cubicBezTo>
                  <a:cubicBezTo>
                    <a:pt x="32091" y="29285"/>
                    <a:pt x="32705" y="30338"/>
                    <a:pt x="33494" y="31390"/>
                  </a:cubicBezTo>
                  <a:cubicBezTo>
                    <a:pt x="34196" y="32530"/>
                    <a:pt x="34722" y="33494"/>
                    <a:pt x="35335" y="34459"/>
                  </a:cubicBezTo>
                  <a:cubicBezTo>
                    <a:pt x="36037" y="35598"/>
                    <a:pt x="36826" y="36651"/>
                    <a:pt x="37440" y="37615"/>
                  </a:cubicBezTo>
                  <a:cubicBezTo>
                    <a:pt x="38141" y="38492"/>
                    <a:pt x="38755" y="39544"/>
                    <a:pt x="39456" y="40509"/>
                  </a:cubicBezTo>
                  <a:cubicBezTo>
                    <a:pt x="39895" y="41298"/>
                    <a:pt x="40333" y="41911"/>
                    <a:pt x="40772" y="42701"/>
                  </a:cubicBezTo>
                  <a:cubicBezTo>
                    <a:pt x="41035" y="43139"/>
                    <a:pt x="41298" y="43490"/>
                    <a:pt x="41473" y="43928"/>
                  </a:cubicBezTo>
                  <a:cubicBezTo>
                    <a:pt x="41736" y="44191"/>
                    <a:pt x="41911" y="44630"/>
                    <a:pt x="42174" y="45068"/>
                  </a:cubicBezTo>
                  <a:lnTo>
                    <a:pt x="43490" y="47435"/>
                  </a:lnTo>
                  <a:cubicBezTo>
                    <a:pt x="43665" y="47698"/>
                    <a:pt x="43840" y="48137"/>
                    <a:pt x="44016" y="48487"/>
                  </a:cubicBezTo>
                  <a:cubicBezTo>
                    <a:pt x="44191" y="48838"/>
                    <a:pt x="44366" y="49277"/>
                    <a:pt x="44454" y="49627"/>
                  </a:cubicBezTo>
                  <a:cubicBezTo>
                    <a:pt x="44630" y="49890"/>
                    <a:pt x="44717" y="50241"/>
                    <a:pt x="44717" y="50679"/>
                  </a:cubicBezTo>
                  <a:lnTo>
                    <a:pt x="44717" y="51206"/>
                  </a:lnTo>
                  <a:cubicBezTo>
                    <a:pt x="44630" y="51206"/>
                    <a:pt x="44630" y="51381"/>
                    <a:pt x="44542" y="51381"/>
                  </a:cubicBezTo>
                  <a:cubicBezTo>
                    <a:pt x="44279" y="51381"/>
                    <a:pt x="43928" y="51206"/>
                    <a:pt x="43577" y="51118"/>
                  </a:cubicBezTo>
                  <a:cubicBezTo>
                    <a:pt x="43402" y="51118"/>
                    <a:pt x="43227" y="51030"/>
                    <a:pt x="43051" y="51030"/>
                  </a:cubicBezTo>
                  <a:cubicBezTo>
                    <a:pt x="42788" y="51030"/>
                    <a:pt x="42613" y="50942"/>
                    <a:pt x="42350" y="50942"/>
                  </a:cubicBezTo>
                  <a:lnTo>
                    <a:pt x="42262" y="50942"/>
                  </a:lnTo>
                  <a:lnTo>
                    <a:pt x="42613" y="49627"/>
                  </a:lnTo>
                  <a:cubicBezTo>
                    <a:pt x="42613" y="49277"/>
                    <a:pt x="42613" y="48926"/>
                    <a:pt x="42525" y="48575"/>
                  </a:cubicBezTo>
                  <a:cubicBezTo>
                    <a:pt x="42350" y="48400"/>
                    <a:pt x="42262" y="48312"/>
                    <a:pt x="42174" y="48137"/>
                  </a:cubicBezTo>
                  <a:cubicBezTo>
                    <a:pt x="42087" y="48049"/>
                    <a:pt x="41911" y="47961"/>
                    <a:pt x="41736" y="47961"/>
                  </a:cubicBezTo>
                  <a:cubicBezTo>
                    <a:pt x="41596" y="47909"/>
                    <a:pt x="41455" y="47884"/>
                    <a:pt x="41319" y="47884"/>
                  </a:cubicBezTo>
                  <a:cubicBezTo>
                    <a:pt x="40772" y="47884"/>
                    <a:pt x="40281" y="48277"/>
                    <a:pt x="40070" y="48838"/>
                  </a:cubicBezTo>
                  <a:cubicBezTo>
                    <a:pt x="39982" y="49277"/>
                    <a:pt x="39895" y="49803"/>
                    <a:pt x="39719" y="50241"/>
                  </a:cubicBezTo>
                  <a:cubicBezTo>
                    <a:pt x="39544" y="50241"/>
                    <a:pt x="39456" y="50153"/>
                    <a:pt x="39193" y="50153"/>
                  </a:cubicBezTo>
                  <a:cubicBezTo>
                    <a:pt x="38843" y="50066"/>
                    <a:pt x="38404" y="50066"/>
                    <a:pt x="37966" y="49890"/>
                  </a:cubicBezTo>
                  <a:cubicBezTo>
                    <a:pt x="38229" y="49189"/>
                    <a:pt x="38317" y="48400"/>
                    <a:pt x="38404" y="47523"/>
                  </a:cubicBezTo>
                  <a:cubicBezTo>
                    <a:pt x="38404" y="47172"/>
                    <a:pt x="38317" y="46734"/>
                    <a:pt x="38141" y="46558"/>
                  </a:cubicBezTo>
                  <a:lnTo>
                    <a:pt x="37966" y="46383"/>
                  </a:lnTo>
                  <a:cubicBezTo>
                    <a:pt x="37790" y="46208"/>
                    <a:pt x="37527" y="46120"/>
                    <a:pt x="37264" y="46120"/>
                  </a:cubicBezTo>
                  <a:cubicBezTo>
                    <a:pt x="36826" y="46120"/>
                    <a:pt x="36475" y="46208"/>
                    <a:pt x="36212" y="46383"/>
                  </a:cubicBezTo>
                  <a:cubicBezTo>
                    <a:pt x="35949" y="46646"/>
                    <a:pt x="35774" y="46997"/>
                    <a:pt x="35774" y="47260"/>
                  </a:cubicBezTo>
                  <a:cubicBezTo>
                    <a:pt x="35774" y="47874"/>
                    <a:pt x="35686" y="48312"/>
                    <a:pt x="35598" y="48838"/>
                  </a:cubicBezTo>
                  <a:cubicBezTo>
                    <a:pt x="35598" y="49014"/>
                    <a:pt x="35511" y="49189"/>
                    <a:pt x="35511" y="49364"/>
                  </a:cubicBezTo>
                  <a:cubicBezTo>
                    <a:pt x="35072" y="49277"/>
                    <a:pt x="34722" y="49277"/>
                    <a:pt x="34283" y="49189"/>
                  </a:cubicBezTo>
                  <a:cubicBezTo>
                    <a:pt x="33757" y="49014"/>
                    <a:pt x="33319" y="48926"/>
                    <a:pt x="32705" y="48838"/>
                  </a:cubicBezTo>
                  <a:lnTo>
                    <a:pt x="32530" y="48838"/>
                  </a:lnTo>
                  <a:cubicBezTo>
                    <a:pt x="32617" y="48750"/>
                    <a:pt x="32617" y="48575"/>
                    <a:pt x="32705" y="48487"/>
                  </a:cubicBezTo>
                  <a:cubicBezTo>
                    <a:pt x="32968" y="47961"/>
                    <a:pt x="33406" y="47523"/>
                    <a:pt x="33757" y="47085"/>
                  </a:cubicBezTo>
                  <a:cubicBezTo>
                    <a:pt x="34196" y="46558"/>
                    <a:pt x="33933" y="45769"/>
                    <a:pt x="33494" y="45331"/>
                  </a:cubicBezTo>
                  <a:lnTo>
                    <a:pt x="33406" y="45243"/>
                  </a:lnTo>
                  <a:cubicBezTo>
                    <a:pt x="33143" y="45046"/>
                    <a:pt x="32880" y="44947"/>
                    <a:pt x="32654" y="44947"/>
                  </a:cubicBezTo>
                  <a:cubicBezTo>
                    <a:pt x="32579" y="44947"/>
                    <a:pt x="32508" y="44958"/>
                    <a:pt x="32442" y="44980"/>
                  </a:cubicBezTo>
                  <a:cubicBezTo>
                    <a:pt x="32004" y="45068"/>
                    <a:pt x="31741" y="45243"/>
                    <a:pt x="31565" y="45506"/>
                  </a:cubicBezTo>
                  <a:cubicBezTo>
                    <a:pt x="31214" y="45945"/>
                    <a:pt x="30864" y="46295"/>
                    <a:pt x="30688" y="46734"/>
                  </a:cubicBezTo>
                  <a:cubicBezTo>
                    <a:pt x="30338" y="47172"/>
                    <a:pt x="30250" y="47611"/>
                    <a:pt x="29987" y="48049"/>
                  </a:cubicBezTo>
                  <a:cubicBezTo>
                    <a:pt x="29987" y="48137"/>
                    <a:pt x="29899" y="48137"/>
                    <a:pt x="29899" y="48312"/>
                  </a:cubicBezTo>
                  <a:cubicBezTo>
                    <a:pt x="29636" y="48137"/>
                    <a:pt x="29373" y="48137"/>
                    <a:pt x="29110" y="48049"/>
                  </a:cubicBezTo>
                  <a:cubicBezTo>
                    <a:pt x="28496" y="47961"/>
                    <a:pt x="27883" y="47874"/>
                    <a:pt x="27356" y="47611"/>
                  </a:cubicBezTo>
                  <a:cubicBezTo>
                    <a:pt x="27444" y="47435"/>
                    <a:pt x="27444" y="47172"/>
                    <a:pt x="27620" y="46997"/>
                  </a:cubicBezTo>
                  <a:cubicBezTo>
                    <a:pt x="27707" y="46383"/>
                    <a:pt x="27883" y="45945"/>
                    <a:pt x="28058" y="45419"/>
                  </a:cubicBezTo>
                  <a:cubicBezTo>
                    <a:pt x="28233" y="44893"/>
                    <a:pt x="28058" y="44366"/>
                    <a:pt x="27707" y="44016"/>
                  </a:cubicBezTo>
                  <a:cubicBezTo>
                    <a:pt x="27620" y="43928"/>
                    <a:pt x="27444" y="43928"/>
                    <a:pt x="27269" y="43753"/>
                  </a:cubicBezTo>
                  <a:cubicBezTo>
                    <a:pt x="27163" y="43726"/>
                    <a:pt x="27057" y="43714"/>
                    <a:pt x="26953" y="43714"/>
                  </a:cubicBezTo>
                  <a:cubicBezTo>
                    <a:pt x="26366" y="43714"/>
                    <a:pt x="25826" y="44108"/>
                    <a:pt x="25603" y="44630"/>
                  </a:cubicBezTo>
                  <a:cubicBezTo>
                    <a:pt x="25515" y="45243"/>
                    <a:pt x="25252" y="45682"/>
                    <a:pt x="25164" y="46208"/>
                  </a:cubicBezTo>
                  <a:cubicBezTo>
                    <a:pt x="25077" y="46383"/>
                    <a:pt x="25077" y="46734"/>
                    <a:pt x="24989" y="46997"/>
                  </a:cubicBezTo>
                  <a:cubicBezTo>
                    <a:pt x="24375" y="46734"/>
                    <a:pt x="23937" y="46646"/>
                    <a:pt x="23411" y="46558"/>
                  </a:cubicBezTo>
                  <a:cubicBezTo>
                    <a:pt x="22797" y="46383"/>
                    <a:pt x="22096" y="46208"/>
                    <a:pt x="21482" y="46120"/>
                  </a:cubicBezTo>
                  <a:cubicBezTo>
                    <a:pt x="21657" y="45682"/>
                    <a:pt x="22008" y="45243"/>
                    <a:pt x="22183" y="44805"/>
                  </a:cubicBezTo>
                  <a:cubicBezTo>
                    <a:pt x="22446" y="44454"/>
                    <a:pt x="22534" y="44103"/>
                    <a:pt x="22446" y="43753"/>
                  </a:cubicBezTo>
                  <a:cubicBezTo>
                    <a:pt x="22359" y="43490"/>
                    <a:pt x="22183" y="43227"/>
                    <a:pt x="22008" y="43051"/>
                  </a:cubicBezTo>
                  <a:cubicBezTo>
                    <a:pt x="22008" y="43051"/>
                    <a:pt x="22008" y="42876"/>
                    <a:pt x="21920" y="42876"/>
                  </a:cubicBezTo>
                  <a:cubicBezTo>
                    <a:pt x="21664" y="42748"/>
                    <a:pt x="21407" y="42666"/>
                    <a:pt x="21150" y="42666"/>
                  </a:cubicBezTo>
                  <a:cubicBezTo>
                    <a:pt x="21056" y="42666"/>
                    <a:pt x="20962" y="42677"/>
                    <a:pt x="20868" y="42701"/>
                  </a:cubicBezTo>
                  <a:cubicBezTo>
                    <a:pt x="20605" y="42701"/>
                    <a:pt x="20167" y="42876"/>
                    <a:pt x="19991" y="43227"/>
                  </a:cubicBezTo>
                  <a:cubicBezTo>
                    <a:pt x="19816" y="43577"/>
                    <a:pt x="19553" y="44016"/>
                    <a:pt x="19378" y="44454"/>
                  </a:cubicBezTo>
                  <a:cubicBezTo>
                    <a:pt x="19290" y="44805"/>
                    <a:pt x="19027" y="44980"/>
                    <a:pt x="18939" y="45331"/>
                  </a:cubicBezTo>
                  <a:lnTo>
                    <a:pt x="17624" y="44980"/>
                  </a:lnTo>
                  <a:cubicBezTo>
                    <a:pt x="17361" y="44893"/>
                    <a:pt x="17098" y="44893"/>
                    <a:pt x="16835" y="44805"/>
                  </a:cubicBezTo>
                  <a:lnTo>
                    <a:pt x="16835" y="44630"/>
                  </a:lnTo>
                  <a:cubicBezTo>
                    <a:pt x="17186" y="44103"/>
                    <a:pt x="17361" y="43490"/>
                    <a:pt x="17712" y="42876"/>
                  </a:cubicBezTo>
                  <a:cubicBezTo>
                    <a:pt x="17799" y="42613"/>
                    <a:pt x="17712" y="42262"/>
                    <a:pt x="17624" y="41911"/>
                  </a:cubicBezTo>
                  <a:cubicBezTo>
                    <a:pt x="17536" y="41736"/>
                    <a:pt x="17361" y="41561"/>
                    <a:pt x="17273" y="41473"/>
                  </a:cubicBezTo>
                  <a:cubicBezTo>
                    <a:pt x="17186" y="41298"/>
                    <a:pt x="17098" y="41298"/>
                    <a:pt x="16835" y="41122"/>
                  </a:cubicBezTo>
                  <a:cubicBezTo>
                    <a:pt x="16741" y="41099"/>
                    <a:pt x="16653" y="41088"/>
                    <a:pt x="16568" y="41088"/>
                  </a:cubicBezTo>
                  <a:cubicBezTo>
                    <a:pt x="16337" y="41088"/>
                    <a:pt x="16127" y="41169"/>
                    <a:pt x="15870" y="41298"/>
                  </a:cubicBezTo>
                  <a:cubicBezTo>
                    <a:pt x="15783" y="41385"/>
                    <a:pt x="15607" y="41385"/>
                    <a:pt x="15520" y="41473"/>
                  </a:cubicBezTo>
                  <a:cubicBezTo>
                    <a:pt x="15344" y="41561"/>
                    <a:pt x="15169" y="41824"/>
                    <a:pt x="15081" y="41999"/>
                  </a:cubicBezTo>
                  <a:cubicBezTo>
                    <a:pt x="14906" y="42350"/>
                    <a:pt x="14731" y="42788"/>
                    <a:pt x="14555" y="43139"/>
                  </a:cubicBezTo>
                  <a:cubicBezTo>
                    <a:pt x="14292" y="43490"/>
                    <a:pt x="14204" y="43665"/>
                    <a:pt x="14117" y="44016"/>
                  </a:cubicBezTo>
                  <a:cubicBezTo>
                    <a:pt x="13591" y="43928"/>
                    <a:pt x="12889" y="43665"/>
                    <a:pt x="12275" y="43577"/>
                  </a:cubicBezTo>
                  <a:cubicBezTo>
                    <a:pt x="12275" y="43490"/>
                    <a:pt x="12100" y="43490"/>
                    <a:pt x="12012" y="43490"/>
                  </a:cubicBezTo>
                  <a:cubicBezTo>
                    <a:pt x="12363" y="42876"/>
                    <a:pt x="12539" y="42438"/>
                    <a:pt x="12802" y="41999"/>
                  </a:cubicBezTo>
                  <a:cubicBezTo>
                    <a:pt x="12802" y="41911"/>
                    <a:pt x="12802" y="41824"/>
                    <a:pt x="12889" y="41736"/>
                  </a:cubicBezTo>
                  <a:lnTo>
                    <a:pt x="12889" y="41035"/>
                  </a:lnTo>
                  <a:cubicBezTo>
                    <a:pt x="12802" y="40684"/>
                    <a:pt x="12714" y="40509"/>
                    <a:pt x="12451" y="40245"/>
                  </a:cubicBezTo>
                  <a:lnTo>
                    <a:pt x="12363" y="40158"/>
                  </a:lnTo>
                  <a:cubicBezTo>
                    <a:pt x="12115" y="40034"/>
                    <a:pt x="11867" y="39910"/>
                    <a:pt x="11650" y="39910"/>
                  </a:cubicBezTo>
                  <a:cubicBezTo>
                    <a:pt x="11560" y="39910"/>
                    <a:pt x="11476" y="39931"/>
                    <a:pt x="11399" y="39982"/>
                  </a:cubicBezTo>
                  <a:cubicBezTo>
                    <a:pt x="11048" y="39982"/>
                    <a:pt x="10610" y="40158"/>
                    <a:pt x="10522" y="40509"/>
                  </a:cubicBezTo>
                  <a:cubicBezTo>
                    <a:pt x="10259" y="40859"/>
                    <a:pt x="10171" y="41298"/>
                    <a:pt x="9908" y="41561"/>
                  </a:cubicBezTo>
                  <a:cubicBezTo>
                    <a:pt x="9820" y="41911"/>
                    <a:pt x="9645" y="42262"/>
                    <a:pt x="9382" y="42701"/>
                  </a:cubicBezTo>
                  <a:cubicBezTo>
                    <a:pt x="9294" y="42613"/>
                    <a:pt x="9207" y="42613"/>
                    <a:pt x="9031" y="42613"/>
                  </a:cubicBezTo>
                  <a:cubicBezTo>
                    <a:pt x="8418" y="42438"/>
                    <a:pt x="7716" y="42262"/>
                    <a:pt x="7190" y="42174"/>
                  </a:cubicBezTo>
                  <a:lnTo>
                    <a:pt x="7190" y="41911"/>
                  </a:lnTo>
                  <a:cubicBezTo>
                    <a:pt x="7453" y="41122"/>
                    <a:pt x="7628" y="40509"/>
                    <a:pt x="7979" y="39719"/>
                  </a:cubicBezTo>
                  <a:cubicBezTo>
                    <a:pt x="8242" y="39193"/>
                    <a:pt x="7979" y="38667"/>
                    <a:pt x="7628" y="38317"/>
                  </a:cubicBezTo>
                  <a:cubicBezTo>
                    <a:pt x="7541" y="38229"/>
                    <a:pt x="7453" y="38053"/>
                    <a:pt x="7190" y="38053"/>
                  </a:cubicBezTo>
                  <a:cubicBezTo>
                    <a:pt x="7120" y="38030"/>
                    <a:pt x="7043" y="38019"/>
                    <a:pt x="6961" y="38019"/>
                  </a:cubicBezTo>
                  <a:cubicBezTo>
                    <a:pt x="6739" y="38019"/>
                    <a:pt x="6482" y="38100"/>
                    <a:pt x="6226" y="38229"/>
                  </a:cubicBezTo>
                  <a:cubicBezTo>
                    <a:pt x="5875" y="38317"/>
                    <a:pt x="5699" y="38667"/>
                    <a:pt x="5612" y="38930"/>
                  </a:cubicBezTo>
                  <a:cubicBezTo>
                    <a:pt x="5349" y="39369"/>
                    <a:pt x="5173" y="39807"/>
                    <a:pt x="4998" y="40421"/>
                  </a:cubicBezTo>
                  <a:cubicBezTo>
                    <a:pt x="4910" y="40684"/>
                    <a:pt x="4910" y="41122"/>
                    <a:pt x="4823" y="41473"/>
                  </a:cubicBezTo>
                  <a:lnTo>
                    <a:pt x="4647" y="41473"/>
                  </a:lnTo>
                  <a:lnTo>
                    <a:pt x="3332" y="41122"/>
                  </a:lnTo>
                  <a:cubicBezTo>
                    <a:pt x="3244" y="41122"/>
                    <a:pt x="3244" y="41035"/>
                    <a:pt x="3157" y="41035"/>
                  </a:cubicBezTo>
                  <a:lnTo>
                    <a:pt x="2806" y="40684"/>
                  </a:lnTo>
                  <a:cubicBezTo>
                    <a:pt x="2806" y="40509"/>
                    <a:pt x="2894" y="40421"/>
                    <a:pt x="2894" y="40158"/>
                  </a:cubicBezTo>
                  <a:cubicBezTo>
                    <a:pt x="2894" y="39982"/>
                    <a:pt x="3069" y="39719"/>
                    <a:pt x="3069" y="39544"/>
                  </a:cubicBezTo>
                  <a:cubicBezTo>
                    <a:pt x="3069" y="39106"/>
                    <a:pt x="3244" y="38667"/>
                    <a:pt x="3332" y="38229"/>
                  </a:cubicBezTo>
                  <a:cubicBezTo>
                    <a:pt x="3507" y="37966"/>
                    <a:pt x="3507" y="37878"/>
                    <a:pt x="3595" y="37615"/>
                  </a:cubicBezTo>
                  <a:lnTo>
                    <a:pt x="3595" y="37615"/>
                  </a:lnTo>
                  <a:cubicBezTo>
                    <a:pt x="3595" y="37790"/>
                    <a:pt x="3507" y="37878"/>
                    <a:pt x="3507" y="37966"/>
                  </a:cubicBezTo>
                  <a:cubicBezTo>
                    <a:pt x="3770" y="37177"/>
                    <a:pt x="4034" y="36475"/>
                    <a:pt x="4209" y="35598"/>
                  </a:cubicBezTo>
                  <a:lnTo>
                    <a:pt x="4910" y="33231"/>
                  </a:lnTo>
                  <a:lnTo>
                    <a:pt x="5612" y="30951"/>
                  </a:lnTo>
                  <a:lnTo>
                    <a:pt x="6226" y="28672"/>
                  </a:lnTo>
                  <a:cubicBezTo>
                    <a:pt x="6489" y="28233"/>
                    <a:pt x="6664" y="27707"/>
                    <a:pt x="6752" y="27269"/>
                  </a:cubicBezTo>
                  <a:cubicBezTo>
                    <a:pt x="6927" y="26830"/>
                    <a:pt x="7102" y="26217"/>
                    <a:pt x="7190" y="25778"/>
                  </a:cubicBezTo>
                  <a:cubicBezTo>
                    <a:pt x="7453" y="24901"/>
                    <a:pt x="7804" y="23937"/>
                    <a:pt x="8067" y="23060"/>
                  </a:cubicBezTo>
                  <a:lnTo>
                    <a:pt x="8768" y="21131"/>
                  </a:lnTo>
                  <a:cubicBezTo>
                    <a:pt x="9207" y="20079"/>
                    <a:pt x="9557" y="19202"/>
                    <a:pt x="9820" y="18238"/>
                  </a:cubicBezTo>
                  <a:cubicBezTo>
                    <a:pt x="10171" y="17361"/>
                    <a:pt x="10434" y="16484"/>
                    <a:pt x="10697" y="15607"/>
                  </a:cubicBezTo>
                  <a:cubicBezTo>
                    <a:pt x="11048" y="14643"/>
                    <a:pt x="11486" y="13766"/>
                    <a:pt x="11837" y="12802"/>
                  </a:cubicBezTo>
                  <a:cubicBezTo>
                    <a:pt x="12188" y="11662"/>
                    <a:pt x="12626" y="10610"/>
                    <a:pt x="12977" y="9470"/>
                  </a:cubicBezTo>
                  <a:cubicBezTo>
                    <a:pt x="13415" y="8418"/>
                    <a:pt x="13766" y="7365"/>
                    <a:pt x="14204" y="6313"/>
                  </a:cubicBezTo>
                  <a:cubicBezTo>
                    <a:pt x="14555" y="5612"/>
                    <a:pt x="14906" y="4910"/>
                    <a:pt x="15081" y="4209"/>
                  </a:cubicBezTo>
                  <a:close/>
                  <a:moveTo>
                    <a:pt x="14643" y="0"/>
                  </a:moveTo>
                  <a:cubicBezTo>
                    <a:pt x="14467" y="0"/>
                    <a:pt x="14204" y="0"/>
                    <a:pt x="14029" y="176"/>
                  </a:cubicBezTo>
                  <a:cubicBezTo>
                    <a:pt x="13941" y="176"/>
                    <a:pt x="13766" y="263"/>
                    <a:pt x="13678" y="351"/>
                  </a:cubicBezTo>
                  <a:cubicBezTo>
                    <a:pt x="13328" y="702"/>
                    <a:pt x="13152" y="1140"/>
                    <a:pt x="13240" y="1578"/>
                  </a:cubicBezTo>
                  <a:cubicBezTo>
                    <a:pt x="12802" y="2806"/>
                    <a:pt x="12275" y="3946"/>
                    <a:pt x="11837" y="5173"/>
                  </a:cubicBezTo>
                  <a:cubicBezTo>
                    <a:pt x="11311" y="6489"/>
                    <a:pt x="10873" y="7891"/>
                    <a:pt x="10259" y="9207"/>
                  </a:cubicBezTo>
                  <a:cubicBezTo>
                    <a:pt x="9996" y="9908"/>
                    <a:pt x="9733" y="10522"/>
                    <a:pt x="9557" y="11223"/>
                  </a:cubicBezTo>
                  <a:cubicBezTo>
                    <a:pt x="9207" y="11837"/>
                    <a:pt x="8944" y="12451"/>
                    <a:pt x="8768" y="13065"/>
                  </a:cubicBezTo>
                  <a:cubicBezTo>
                    <a:pt x="8505" y="13854"/>
                    <a:pt x="8242" y="14643"/>
                    <a:pt x="7979" y="15344"/>
                  </a:cubicBezTo>
                  <a:cubicBezTo>
                    <a:pt x="7891" y="16046"/>
                    <a:pt x="7628" y="16660"/>
                    <a:pt x="7453" y="17273"/>
                  </a:cubicBezTo>
                  <a:cubicBezTo>
                    <a:pt x="7453" y="17449"/>
                    <a:pt x="7365" y="17536"/>
                    <a:pt x="7365" y="17712"/>
                  </a:cubicBezTo>
                  <a:cubicBezTo>
                    <a:pt x="7102" y="18238"/>
                    <a:pt x="6927" y="18852"/>
                    <a:pt x="6664" y="19465"/>
                  </a:cubicBezTo>
                  <a:cubicBezTo>
                    <a:pt x="6313" y="20079"/>
                    <a:pt x="6138" y="20868"/>
                    <a:pt x="5875" y="21482"/>
                  </a:cubicBezTo>
                  <a:cubicBezTo>
                    <a:pt x="5699" y="22359"/>
                    <a:pt x="5349" y="23411"/>
                    <a:pt x="4998" y="24288"/>
                  </a:cubicBezTo>
                  <a:cubicBezTo>
                    <a:pt x="4735" y="25164"/>
                    <a:pt x="4472" y="26041"/>
                    <a:pt x="4121" y="26918"/>
                  </a:cubicBezTo>
                  <a:cubicBezTo>
                    <a:pt x="3858" y="27795"/>
                    <a:pt x="3507" y="28672"/>
                    <a:pt x="3244" y="29549"/>
                  </a:cubicBezTo>
                  <a:cubicBezTo>
                    <a:pt x="2981" y="30250"/>
                    <a:pt x="2718" y="31127"/>
                    <a:pt x="2543" y="31916"/>
                  </a:cubicBezTo>
                  <a:cubicBezTo>
                    <a:pt x="2192" y="32793"/>
                    <a:pt x="1929" y="33582"/>
                    <a:pt x="1754" y="34459"/>
                  </a:cubicBezTo>
                  <a:cubicBezTo>
                    <a:pt x="1491" y="35335"/>
                    <a:pt x="1315" y="36125"/>
                    <a:pt x="1052" y="36826"/>
                  </a:cubicBezTo>
                  <a:cubicBezTo>
                    <a:pt x="1052" y="37089"/>
                    <a:pt x="965" y="37440"/>
                    <a:pt x="877" y="37615"/>
                  </a:cubicBezTo>
                  <a:cubicBezTo>
                    <a:pt x="614" y="38053"/>
                    <a:pt x="526" y="38492"/>
                    <a:pt x="439" y="38930"/>
                  </a:cubicBezTo>
                  <a:cubicBezTo>
                    <a:pt x="351" y="39281"/>
                    <a:pt x="351" y="39719"/>
                    <a:pt x="176" y="40070"/>
                  </a:cubicBezTo>
                  <a:cubicBezTo>
                    <a:pt x="88" y="40245"/>
                    <a:pt x="0" y="40596"/>
                    <a:pt x="88" y="40947"/>
                  </a:cubicBezTo>
                  <a:cubicBezTo>
                    <a:pt x="0" y="41122"/>
                    <a:pt x="0" y="41210"/>
                    <a:pt x="0" y="41473"/>
                  </a:cubicBezTo>
                  <a:cubicBezTo>
                    <a:pt x="88" y="41561"/>
                    <a:pt x="88" y="41648"/>
                    <a:pt x="88" y="41824"/>
                  </a:cubicBezTo>
                  <a:cubicBezTo>
                    <a:pt x="88" y="41999"/>
                    <a:pt x="176" y="42262"/>
                    <a:pt x="439" y="42350"/>
                  </a:cubicBezTo>
                  <a:lnTo>
                    <a:pt x="1140" y="43139"/>
                  </a:lnTo>
                  <a:cubicBezTo>
                    <a:pt x="1403" y="43314"/>
                    <a:pt x="1754" y="43577"/>
                    <a:pt x="2017" y="43665"/>
                  </a:cubicBezTo>
                  <a:cubicBezTo>
                    <a:pt x="2718" y="44016"/>
                    <a:pt x="3332" y="44103"/>
                    <a:pt x="4034" y="44279"/>
                  </a:cubicBezTo>
                  <a:cubicBezTo>
                    <a:pt x="4472" y="44454"/>
                    <a:pt x="4998" y="44630"/>
                    <a:pt x="5524" y="44717"/>
                  </a:cubicBezTo>
                  <a:cubicBezTo>
                    <a:pt x="6226" y="44893"/>
                    <a:pt x="6839" y="45068"/>
                    <a:pt x="7541" y="45156"/>
                  </a:cubicBezTo>
                  <a:cubicBezTo>
                    <a:pt x="10259" y="45769"/>
                    <a:pt x="12889" y="46295"/>
                    <a:pt x="15520" y="47085"/>
                  </a:cubicBezTo>
                  <a:cubicBezTo>
                    <a:pt x="16046" y="47260"/>
                    <a:pt x="16747" y="47523"/>
                    <a:pt x="17273" y="47611"/>
                  </a:cubicBezTo>
                  <a:cubicBezTo>
                    <a:pt x="17975" y="47786"/>
                    <a:pt x="18501" y="47961"/>
                    <a:pt x="19115" y="48137"/>
                  </a:cubicBezTo>
                  <a:cubicBezTo>
                    <a:pt x="20430" y="48575"/>
                    <a:pt x="21745" y="48838"/>
                    <a:pt x="23060" y="49189"/>
                  </a:cubicBezTo>
                  <a:cubicBezTo>
                    <a:pt x="24375" y="49364"/>
                    <a:pt x="25691" y="49803"/>
                    <a:pt x="27006" y="50241"/>
                  </a:cubicBezTo>
                  <a:cubicBezTo>
                    <a:pt x="27620" y="50329"/>
                    <a:pt x="28233" y="50592"/>
                    <a:pt x="28935" y="50679"/>
                  </a:cubicBezTo>
                  <a:cubicBezTo>
                    <a:pt x="29548" y="50767"/>
                    <a:pt x="30162" y="51030"/>
                    <a:pt x="30776" y="51118"/>
                  </a:cubicBezTo>
                  <a:lnTo>
                    <a:pt x="32442" y="51469"/>
                  </a:lnTo>
                  <a:cubicBezTo>
                    <a:pt x="32968" y="51556"/>
                    <a:pt x="33406" y="51644"/>
                    <a:pt x="33933" y="51819"/>
                  </a:cubicBezTo>
                  <a:cubicBezTo>
                    <a:pt x="34809" y="51995"/>
                    <a:pt x="35686" y="52258"/>
                    <a:pt x="36563" y="52345"/>
                  </a:cubicBezTo>
                  <a:cubicBezTo>
                    <a:pt x="37352" y="52433"/>
                    <a:pt x="38053" y="52696"/>
                    <a:pt x="38755" y="52784"/>
                  </a:cubicBezTo>
                  <a:lnTo>
                    <a:pt x="39018" y="52784"/>
                  </a:lnTo>
                  <a:cubicBezTo>
                    <a:pt x="39193" y="53134"/>
                    <a:pt x="39544" y="53134"/>
                    <a:pt x="39895" y="53222"/>
                  </a:cubicBezTo>
                  <a:cubicBezTo>
                    <a:pt x="40333" y="53310"/>
                    <a:pt x="40684" y="53310"/>
                    <a:pt x="41122" y="53398"/>
                  </a:cubicBezTo>
                  <a:cubicBezTo>
                    <a:pt x="41298" y="53398"/>
                    <a:pt x="41385" y="53573"/>
                    <a:pt x="41648" y="53573"/>
                  </a:cubicBezTo>
                  <a:cubicBezTo>
                    <a:pt x="41824" y="53573"/>
                    <a:pt x="42174" y="53661"/>
                    <a:pt x="42437" y="53661"/>
                  </a:cubicBezTo>
                  <a:cubicBezTo>
                    <a:pt x="42613" y="53748"/>
                    <a:pt x="42964" y="53748"/>
                    <a:pt x="43139" y="53836"/>
                  </a:cubicBezTo>
                  <a:lnTo>
                    <a:pt x="44454" y="54187"/>
                  </a:lnTo>
                  <a:cubicBezTo>
                    <a:pt x="44893" y="54187"/>
                    <a:pt x="45331" y="54187"/>
                    <a:pt x="45682" y="54011"/>
                  </a:cubicBezTo>
                  <a:cubicBezTo>
                    <a:pt x="46120" y="53748"/>
                    <a:pt x="46383" y="53573"/>
                    <a:pt x="46558" y="53222"/>
                  </a:cubicBezTo>
                  <a:cubicBezTo>
                    <a:pt x="46646" y="53134"/>
                    <a:pt x="46646" y="52959"/>
                    <a:pt x="46822" y="52871"/>
                  </a:cubicBezTo>
                  <a:cubicBezTo>
                    <a:pt x="46909" y="52521"/>
                    <a:pt x="46997" y="52345"/>
                    <a:pt x="47085" y="51995"/>
                  </a:cubicBezTo>
                  <a:cubicBezTo>
                    <a:pt x="47260" y="51644"/>
                    <a:pt x="47260" y="51469"/>
                    <a:pt x="47260" y="51118"/>
                  </a:cubicBezTo>
                  <a:cubicBezTo>
                    <a:pt x="47348" y="49890"/>
                    <a:pt x="46997" y="48750"/>
                    <a:pt x="46471" y="47611"/>
                  </a:cubicBezTo>
                  <a:cubicBezTo>
                    <a:pt x="46208" y="46997"/>
                    <a:pt x="46032" y="46383"/>
                    <a:pt x="45945" y="45857"/>
                  </a:cubicBezTo>
                  <a:cubicBezTo>
                    <a:pt x="45682" y="45331"/>
                    <a:pt x="45331" y="44717"/>
                    <a:pt x="45068" y="44191"/>
                  </a:cubicBezTo>
                  <a:cubicBezTo>
                    <a:pt x="44717" y="43577"/>
                    <a:pt x="44279" y="42876"/>
                    <a:pt x="43928" y="42262"/>
                  </a:cubicBezTo>
                  <a:cubicBezTo>
                    <a:pt x="43490" y="41648"/>
                    <a:pt x="43139" y="41035"/>
                    <a:pt x="42876" y="40509"/>
                  </a:cubicBezTo>
                  <a:cubicBezTo>
                    <a:pt x="42087" y="39193"/>
                    <a:pt x="41298" y="37966"/>
                    <a:pt x="40421" y="36738"/>
                  </a:cubicBezTo>
                  <a:lnTo>
                    <a:pt x="38492" y="33757"/>
                  </a:lnTo>
                  <a:cubicBezTo>
                    <a:pt x="37352" y="32091"/>
                    <a:pt x="36388" y="30250"/>
                    <a:pt x="35160" y="28496"/>
                  </a:cubicBezTo>
                  <a:cubicBezTo>
                    <a:pt x="33933" y="26918"/>
                    <a:pt x="32793" y="25164"/>
                    <a:pt x="31653" y="23499"/>
                  </a:cubicBezTo>
                  <a:cubicBezTo>
                    <a:pt x="31477" y="23236"/>
                    <a:pt x="31302" y="22972"/>
                    <a:pt x="31127" y="22709"/>
                  </a:cubicBezTo>
                  <a:cubicBezTo>
                    <a:pt x="31039" y="22359"/>
                    <a:pt x="30776" y="22183"/>
                    <a:pt x="30688" y="21920"/>
                  </a:cubicBezTo>
                  <a:cubicBezTo>
                    <a:pt x="29987" y="20868"/>
                    <a:pt x="29373" y="19904"/>
                    <a:pt x="28584" y="18764"/>
                  </a:cubicBezTo>
                  <a:cubicBezTo>
                    <a:pt x="27970" y="17887"/>
                    <a:pt x="27269" y="16923"/>
                    <a:pt x="26655" y="15958"/>
                  </a:cubicBezTo>
                  <a:cubicBezTo>
                    <a:pt x="25954" y="14906"/>
                    <a:pt x="25428" y="13941"/>
                    <a:pt x="24726" y="12977"/>
                  </a:cubicBezTo>
                  <a:cubicBezTo>
                    <a:pt x="24463" y="12275"/>
                    <a:pt x="24112" y="11749"/>
                    <a:pt x="23674" y="11223"/>
                  </a:cubicBezTo>
                  <a:cubicBezTo>
                    <a:pt x="23236" y="10697"/>
                    <a:pt x="22885" y="10083"/>
                    <a:pt x="22534" y="9645"/>
                  </a:cubicBezTo>
                  <a:lnTo>
                    <a:pt x="21570" y="8330"/>
                  </a:lnTo>
                  <a:cubicBezTo>
                    <a:pt x="21219" y="7891"/>
                    <a:pt x="20956" y="7365"/>
                    <a:pt x="20605" y="6927"/>
                  </a:cubicBezTo>
                  <a:lnTo>
                    <a:pt x="19641" y="5612"/>
                  </a:lnTo>
                  <a:cubicBezTo>
                    <a:pt x="19290" y="5261"/>
                    <a:pt x="19027" y="4823"/>
                    <a:pt x="18852" y="4560"/>
                  </a:cubicBezTo>
                  <a:cubicBezTo>
                    <a:pt x="18413" y="3858"/>
                    <a:pt x="18062" y="3332"/>
                    <a:pt x="17624" y="2806"/>
                  </a:cubicBezTo>
                  <a:cubicBezTo>
                    <a:pt x="17273" y="2368"/>
                    <a:pt x="16835" y="1754"/>
                    <a:pt x="16572" y="1315"/>
                  </a:cubicBezTo>
                  <a:cubicBezTo>
                    <a:pt x="16396" y="1140"/>
                    <a:pt x="16221" y="877"/>
                    <a:pt x="15958" y="702"/>
                  </a:cubicBezTo>
                  <a:lnTo>
                    <a:pt x="15783" y="439"/>
                  </a:lnTo>
                  <a:cubicBezTo>
                    <a:pt x="15695" y="351"/>
                    <a:pt x="15520" y="351"/>
                    <a:pt x="15432" y="263"/>
                  </a:cubicBezTo>
                  <a:cubicBezTo>
                    <a:pt x="15257" y="176"/>
                    <a:pt x="14906" y="0"/>
                    <a:pt x="14643"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1494125" y="1910525"/>
              <a:ext cx="594075" cy="644475"/>
            </a:xfrm>
            <a:custGeom>
              <a:avLst/>
              <a:gdLst/>
              <a:ahLst/>
              <a:cxnLst/>
              <a:rect l="l" t="t" r="r" b="b"/>
              <a:pathLst>
                <a:path w="23763" h="25779" extrusionOk="0">
                  <a:moveTo>
                    <a:pt x="6664" y="2982"/>
                  </a:moveTo>
                  <a:cubicBezTo>
                    <a:pt x="6752" y="2982"/>
                    <a:pt x="6752" y="3069"/>
                    <a:pt x="6840" y="3245"/>
                  </a:cubicBezTo>
                  <a:cubicBezTo>
                    <a:pt x="7103" y="3508"/>
                    <a:pt x="7278" y="3771"/>
                    <a:pt x="7541" y="4034"/>
                  </a:cubicBezTo>
                  <a:cubicBezTo>
                    <a:pt x="8067" y="4911"/>
                    <a:pt x="8506" y="5700"/>
                    <a:pt x="9032" y="6577"/>
                  </a:cubicBezTo>
                  <a:cubicBezTo>
                    <a:pt x="9032" y="6664"/>
                    <a:pt x="9207" y="6664"/>
                    <a:pt x="9207" y="6840"/>
                  </a:cubicBezTo>
                  <a:cubicBezTo>
                    <a:pt x="9470" y="7366"/>
                    <a:pt x="9909" y="7892"/>
                    <a:pt x="10259" y="8418"/>
                  </a:cubicBezTo>
                  <a:cubicBezTo>
                    <a:pt x="10610" y="8856"/>
                    <a:pt x="11049" y="9470"/>
                    <a:pt x="11399" y="9908"/>
                  </a:cubicBezTo>
                  <a:cubicBezTo>
                    <a:pt x="12013" y="10873"/>
                    <a:pt x="12802" y="11837"/>
                    <a:pt x="13416" y="12802"/>
                  </a:cubicBezTo>
                  <a:cubicBezTo>
                    <a:pt x="13767" y="13503"/>
                    <a:pt x="14205" y="14029"/>
                    <a:pt x="14556" y="14643"/>
                  </a:cubicBezTo>
                  <a:cubicBezTo>
                    <a:pt x="14819" y="15169"/>
                    <a:pt x="15169" y="15695"/>
                    <a:pt x="15608" y="16221"/>
                  </a:cubicBezTo>
                  <a:cubicBezTo>
                    <a:pt x="16046" y="16835"/>
                    <a:pt x="16485" y="17186"/>
                    <a:pt x="16835" y="17800"/>
                  </a:cubicBezTo>
                  <a:cubicBezTo>
                    <a:pt x="17186" y="18326"/>
                    <a:pt x="17625" y="18852"/>
                    <a:pt x="17975" y="19378"/>
                  </a:cubicBezTo>
                  <a:cubicBezTo>
                    <a:pt x="18151" y="19641"/>
                    <a:pt x="18238" y="19816"/>
                    <a:pt x="18326" y="20079"/>
                  </a:cubicBezTo>
                  <a:cubicBezTo>
                    <a:pt x="18852" y="20781"/>
                    <a:pt x="19290" y="21482"/>
                    <a:pt x="19729" y="22184"/>
                  </a:cubicBezTo>
                  <a:cubicBezTo>
                    <a:pt x="19729" y="22271"/>
                    <a:pt x="19817" y="22271"/>
                    <a:pt x="19817" y="22359"/>
                  </a:cubicBezTo>
                  <a:cubicBezTo>
                    <a:pt x="19466" y="22271"/>
                    <a:pt x="19290" y="22184"/>
                    <a:pt x="18940" y="22096"/>
                  </a:cubicBezTo>
                  <a:cubicBezTo>
                    <a:pt x="18414" y="21833"/>
                    <a:pt x="17800" y="21745"/>
                    <a:pt x="17186" y="21570"/>
                  </a:cubicBezTo>
                  <a:lnTo>
                    <a:pt x="15520" y="20956"/>
                  </a:lnTo>
                  <a:cubicBezTo>
                    <a:pt x="14906" y="20693"/>
                    <a:pt x="14293" y="20518"/>
                    <a:pt x="13679" y="20255"/>
                  </a:cubicBezTo>
                  <a:cubicBezTo>
                    <a:pt x="13153" y="20079"/>
                    <a:pt x="12539" y="19816"/>
                    <a:pt x="12013" y="19729"/>
                  </a:cubicBezTo>
                  <a:cubicBezTo>
                    <a:pt x="11399" y="19641"/>
                    <a:pt x="10785" y="19378"/>
                    <a:pt x="10259" y="19290"/>
                  </a:cubicBezTo>
                  <a:cubicBezTo>
                    <a:pt x="9733" y="19203"/>
                    <a:pt x="9207" y="18940"/>
                    <a:pt x="8593" y="18852"/>
                  </a:cubicBezTo>
                  <a:cubicBezTo>
                    <a:pt x="7278" y="18501"/>
                    <a:pt x="5963" y="17975"/>
                    <a:pt x="4648" y="17624"/>
                  </a:cubicBezTo>
                  <a:cubicBezTo>
                    <a:pt x="4209" y="17537"/>
                    <a:pt x="3683" y="17449"/>
                    <a:pt x="3157" y="17186"/>
                  </a:cubicBezTo>
                  <a:cubicBezTo>
                    <a:pt x="2894" y="17186"/>
                    <a:pt x="2807" y="17098"/>
                    <a:pt x="2719" y="17098"/>
                  </a:cubicBezTo>
                  <a:cubicBezTo>
                    <a:pt x="2807" y="16748"/>
                    <a:pt x="2807" y="16485"/>
                    <a:pt x="2894" y="16134"/>
                  </a:cubicBezTo>
                  <a:cubicBezTo>
                    <a:pt x="2982" y="15608"/>
                    <a:pt x="3157" y="15169"/>
                    <a:pt x="3245" y="14731"/>
                  </a:cubicBezTo>
                  <a:cubicBezTo>
                    <a:pt x="3245" y="14468"/>
                    <a:pt x="3245" y="14117"/>
                    <a:pt x="3333" y="13854"/>
                  </a:cubicBezTo>
                  <a:cubicBezTo>
                    <a:pt x="3596" y="13153"/>
                    <a:pt x="3771" y="12539"/>
                    <a:pt x="3946" y="11837"/>
                  </a:cubicBezTo>
                  <a:lnTo>
                    <a:pt x="4209" y="10522"/>
                  </a:lnTo>
                  <a:cubicBezTo>
                    <a:pt x="4297" y="10172"/>
                    <a:pt x="4472" y="9733"/>
                    <a:pt x="4560" y="9295"/>
                  </a:cubicBezTo>
                  <a:cubicBezTo>
                    <a:pt x="4560" y="9032"/>
                    <a:pt x="4648" y="8769"/>
                    <a:pt x="4823" y="8418"/>
                  </a:cubicBezTo>
                  <a:cubicBezTo>
                    <a:pt x="4911" y="8155"/>
                    <a:pt x="4999" y="7892"/>
                    <a:pt x="5086" y="7629"/>
                  </a:cubicBezTo>
                  <a:cubicBezTo>
                    <a:pt x="5174" y="7278"/>
                    <a:pt x="5349" y="7015"/>
                    <a:pt x="5437" y="6752"/>
                  </a:cubicBezTo>
                  <a:cubicBezTo>
                    <a:pt x="5525" y="6401"/>
                    <a:pt x="5612" y="6138"/>
                    <a:pt x="5788" y="5875"/>
                  </a:cubicBezTo>
                  <a:cubicBezTo>
                    <a:pt x="5963" y="5174"/>
                    <a:pt x="6051" y="4648"/>
                    <a:pt x="6314" y="3946"/>
                  </a:cubicBezTo>
                  <a:cubicBezTo>
                    <a:pt x="6401" y="3771"/>
                    <a:pt x="6401" y="3420"/>
                    <a:pt x="6489" y="3245"/>
                  </a:cubicBezTo>
                  <a:cubicBezTo>
                    <a:pt x="6664" y="3069"/>
                    <a:pt x="6664" y="3069"/>
                    <a:pt x="6664" y="2982"/>
                  </a:cubicBezTo>
                  <a:close/>
                  <a:moveTo>
                    <a:pt x="6138" y="1"/>
                  </a:moveTo>
                  <a:cubicBezTo>
                    <a:pt x="5875" y="176"/>
                    <a:pt x="5700" y="176"/>
                    <a:pt x="5525" y="264"/>
                  </a:cubicBezTo>
                  <a:cubicBezTo>
                    <a:pt x="5437" y="351"/>
                    <a:pt x="5262" y="439"/>
                    <a:pt x="5086" y="614"/>
                  </a:cubicBezTo>
                  <a:cubicBezTo>
                    <a:pt x="4911" y="790"/>
                    <a:pt x="4648" y="1053"/>
                    <a:pt x="4560" y="1228"/>
                  </a:cubicBezTo>
                  <a:cubicBezTo>
                    <a:pt x="4209" y="1754"/>
                    <a:pt x="4034" y="2368"/>
                    <a:pt x="3946" y="2982"/>
                  </a:cubicBezTo>
                  <a:cubicBezTo>
                    <a:pt x="3771" y="3332"/>
                    <a:pt x="3771" y="3508"/>
                    <a:pt x="3683" y="3771"/>
                  </a:cubicBezTo>
                  <a:cubicBezTo>
                    <a:pt x="3596" y="4122"/>
                    <a:pt x="3596" y="4385"/>
                    <a:pt x="3420" y="4735"/>
                  </a:cubicBezTo>
                  <a:cubicBezTo>
                    <a:pt x="3245" y="5437"/>
                    <a:pt x="2982" y="5963"/>
                    <a:pt x="2807" y="6489"/>
                  </a:cubicBezTo>
                  <a:cubicBezTo>
                    <a:pt x="2719" y="6840"/>
                    <a:pt x="2456" y="7278"/>
                    <a:pt x="2368" y="7716"/>
                  </a:cubicBezTo>
                  <a:cubicBezTo>
                    <a:pt x="2280" y="8067"/>
                    <a:pt x="2193" y="8506"/>
                    <a:pt x="2017" y="8944"/>
                  </a:cubicBezTo>
                  <a:cubicBezTo>
                    <a:pt x="1930" y="9470"/>
                    <a:pt x="1754" y="9908"/>
                    <a:pt x="1579" y="10435"/>
                  </a:cubicBezTo>
                  <a:cubicBezTo>
                    <a:pt x="1491" y="10873"/>
                    <a:pt x="1404" y="11399"/>
                    <a:pt x="1316" y="11837"/>
                  </a:cubicBezTo>
                  <a:lnTo>
                    <a:pt x="965" y="13153"/>
                  </a:lnTo>
                  <a:cubicBezTo>
                    <a:pt x="878" y="13591"/>
                    <a:pt x="878" y="14205"/>
                    <a:pt x="702" y="14643"/>
                  </a:cubicBezTo>
                  <a:lnTo>
                    <a:pt x="439" y="15958"/>
                  </a:lnTo>
                  <a:cubicBezTo>
                    <a:pt x="264" y="16485"/>
                    <a:pt x="176" y="16923"/>
                    <a:pt x="88" y="17361"/>
                  </a:cubicBezTo>
                  <a:cubicBezTo>
                    <a:pt x="1" y="17887"/>
                    <a:pt x="176" y="18589"/>
                    <a:pt x="702" y="18852"/>
                  </a:cubicBezTo>
                  <a:cubicBezTo>
                    <a:pt x="965" y="19027"/>
                    <a:pt x="1053" y="19115"/>
                    <a:pt x="1316" y="19203"/>
                  </a:cubicBezTo>
                  <a:cubicBezTo>
                    <a:pt x="1491" y="19290"/>
                    <a:pt x="1842" y="19378"/>
                    <a:pt x="2193" y="19553"/>
                  </a:cubicBezTo>
                  <a:cubicBezTo>
                    <a:pt x="2631" y="19729"/>
                    <a:pt x="3070" y="19816"/>
                    <a:pt x="3508" y="19992"/>
                  </a:cubicBezTo>
                  <a:cubicBezTo>
                    <a:pt x="3946" y="20079"/>
                    <a:pt x="4472" y="20255"/>
                    <a:pt x="4911" y="20430"/>
                  </a:cubicBezTo>
                  <a:cubicBezTo>
                    <a:pt x="5437" y="20605"/>
                    <a:pt x="6138" y="20693"/>
                    <a:pt x="6664" y="20956"/>
                  </a:cubicBezTo>
                  <a:cubicBezTo>
                    <a:pt x="7191" y="21132"/>
                    <a:pt x="7717" y="21307"/>
                    <a:pt x="8330" y="21395"/>
                  </a:cubicBezTo>
                  <a:cubicBezTo>
                    <a:pt x="8857" y="21482"/>
                    <a:pt x="9383" y="21745"/>
                    <a:pt x="9909" y="21833"/>
                  </a:cubicBezTo>
                  <a:cubicBezTo>
                    <a:pt x="10522" y="21921"/>
                    <a:pt x="11049" y="22184"/>
                    <a:pt x="11575" y="22271"/>
                  </a:cubicBezTo>
                  <a:cubicBezTo>
                    <a:pt x="12101" y="22359"/>
                    <a:pt x="12802" y="22622"/>
                    <a:pt x="13328" y="22797"/>
                  </a:cubicBezTo>
                  <a:cubicBezTo>
                    <a:pt x="14030" y="23061"/>
                    <a:pt x="14731" y="23236"/>
                    <a:pt x="15433" y="23587"/>
                  </a:cubicBezTo>
                  <a:cubicBezTo>
                    <a:pt x="16046" y="23937"/>
                    <a:pt x="16748" y="24113"/>
                    <a:pt x="17361" y="24376"/>
                  </a:cubicBezTo>
                  <a:cubicBezTo>
                    <a:pt x="17975" y="24551"/>
                    <a:pt x="18589" y="24814"/>
                    <a:pt x="19290" y="24990"/>
                  </a:cubicBezTo>
                  <a:cubicBezTo>
                    <a:pt x="20167" y="25340"/>
                    <a:pt x="20869" y="25516"/>
                    <a:pt x="21746" y="25779"/>
                  </a:cubicBezTo>
                  <a:cubicBezTo>
                    <a:pt x="22096" y="25779"/>
                    <a:pt x="22447" y="25779"/>
                    <a:pt x="22798" y="25691"/>
                  </a:cubicBezTo>
                  <a:cubicBezTo>
                    <a:pt x="23061" y="25428"/>
                    <a:pt x="23324" y="25253"/>
                    <a:pt x="23411" y="24902"/>
                  </a:cubicBezTo>
                  <a:cubicBezTo>
                    <a:pt x="23674" y="24639"/>
                    <a:pt x="23762" y="24463"/>
                    <a:pt x="23762" y="24113"/>
                  </a:cubicBezTo>
                  <a:lnTo>
                    <a:pt x="23762" y="23762"/>
                  </a:lnTo>
                  <a:cubicBezTo>
                    <a:pt x="23674" y="23587"/>
                    <a:pt x="23674" y="23411"/>
                    <a:pt x="23587" y="23411"/>
                  </a:cubicBezTo>
                  <a:cubicBezTo>
                    <a:pt x="23499" y="23411"/>
                    <a:pt x="23499" y="23236"/>
                    <a:pt x="23499" y="23236"/>
                  </a:cubicBezTo>
                  <a:cubicBezTo>
                    <a:pt x="22622" y="22096"/>
                    <a:pt x="22009" y="20869"/>
                    <a:pt x="21219" y="19641"/>
                  </a:cubicBezTo>
                  <a:cubicBezTo>
                    <a:pt x="20518" y="18413"/>
                    <a:pt x="19729" y="17274"/>
                    <a:pt x="18940" y="16134"/>
                  </a:cubicBezTo>
                  <a:cubicBezTo>
                    <a:pt x="18589" y="15608"/>
                    <a:pt x="18151" y="15169"/>
                    <a:pt x="17712" y="14643"/>
                  </a:cubicBezTo>
                  <a:cubicBezTo>
                    <a:pt x="17361" y="14029"/>
                    <a:pt x="16923" y="13503"/>
                    <a:pt x="16572" y="12977"/>
                  </a:cubicBezTo>
                  <a:lnTo>
                    <a:pt x="14293" y="9645"/>
                  </a:lnTo>
                  <a:cubicBezTo>
                    <a:pt x="13854" y="9032"/>
                    <a:pt x="13416" y="8506"/>
                    <a:pt x="12977" y="7804"/>
                  </a:cubicBezTo>
                  <a:cubicBezTo>
                    <a:pt x="12451" y="7190"/>
                    <a:pt x="11925" y="6489"/>
                    <a:pt x="11487" y="5700"/>
                  </a:cubicBezTo>
                  <a:lnTo>
                    <a:pt x="11487" y="5612"/>
                  </a:lnTo>
                  <a:cubicBezTo>
                    <a:pt x="11312" y="5612"/>
                    <a:pt x="11312" y="5524"/>
                    <a:pt x="11224" y="5437"/>
                  </a:cubicBezTo>
                  <a:cubicBezTo>
                    <a:pt x="10785" y="4648"/>
                    <a:pt x="10259" y="3859"/>
                    <a:pt x="9821" y="3069"/>
                  </a:cubicBezTo>
                  <a:cubicBezTo>
                    <a:pt x="9470" y="2631"/>
                    <a:pt x="9295" y="2193"/>
                    <a:pt x="8944" y="1754"/>
                  </a:cubicBezTo>
                  <a:cubicBezTo>
                    <a:pt x="8593" y="1316"/>
                    <a:pt x="8418" y="1053"/>
                    <a:pt x="8067" y="702"/>
                  </a:cubicBezTo>
                  <a:cubicBezTo>
                    <a:pt x="7717" y="439"/>
                    <a:pt x="7541" y="264"/>
                    <a:pt x="7191" y="176"/>
                  </a:cubicBezTo>
                  <a:cubicBezTo>
                    <a:pt x="7015" y="1"/>
                    <a:pt x="6752" y="1"/>
                    <a:pt x="6664"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43"/>
          <p:cNvGrpSpPr/>
          <p:nvPr/>
        </p:nvGrpSpPr>
        <p:grpSpPr>
          <a:xfrm rot="17832697">
            <a:off x="523126" y="369496"/>
            <a:ext cx="1284975" cy="1516186"/>
            <a:chOff x="4475375" y="3939175"/>
            <a:chExt cx="972300" cy="1147250"/>
          </a:xfrm>
        </p:grpSpPr>
        <p:sp>
          <p:nvSpPr>
            <p:cNvPr id="887" name="Google Shape;887;p43"/>
            <p:cNvSpPr/>
            <p:nvPr/>
          </p:nvSpPr>
          <p:spPr>
            <a:xfrm>
              <a:off x="4495275" y="3939950"/>
              <a:ext cx="952400" cy="1083775"/>
            </a:xfrm>
            <a:custGeom>
              <a:avLst/>
              <a:gdLst/>
              <a:ahLst/>
              <a:cxnLst/>
              <a:rect l="l" t="t" r="r" b="b"/>
              <a:pathLst>
                <a:path w="38096" h="43351" extrusionOk="0">
                  <a:moveTo>
                    <a:pt x="31125" y="1"/>
                  </a:moveTo>
                  <a:cubicBezTo>
                    <a:pt x="29145" y="1"/>
                    <a:pt x="27155" y="895"/>
                    <a:pt x="25782" y="2595"/>
                  </a:cubicBezTo>
                  <a:lnTo>
                    <a:pt x="1692" y="32454"/>
                  </a:lnTo>
                  <a:cubicBezTo>
                    <a:pt x="498" y="33906"/>
                    <a:pt x="1" y="35716"/>
                    <a:pt x="180" y="37427"/>
                  </a:cubicBezTo>
                  <a:cubicBezTo>
                    <a:pt x="219" y="38123"/>
                    <a:pt x="398" y="38799"/>
                    <a:pt x="677" y="39436"/>
                  </a:cubicBezTo>
                  <a:cubicBezTo>
                    <a:pt x="1075" y="40391"/>
                    <a:pt x="1692" y="41266"/>
                    <a:pt x="2547" y="41922"/>
                  </a:cubicBezTo>
                  <a:cubicBezTo>
                    <a:pt x="3164" y="42460"/>
                    <a:pt x="3880" y="42818"/>
                    <a:pt x="4636" y="43056"/>
                  </a:cubicBezTo>
                  <a:cubicBezTo>
                    <a:pt x="5267" y="43254"/>
                    <a:pt x="5924" y="43351"/>
                    <a:pt x="6584" y="43351"/>
                  </a:cubicBezTo>
                  <a:cubicBezTo>
                    <a:pt x="8584" y="43351"/>
                    <a:pt x="10605" y="42459"/>
                    <a:pt x="11996" y="40769"/>
                  </a:cubicBezTo>
                  <a:lnTo>
                    <a:pt x="36106" y="10949"/>
                  </a:lnTo>
                  <a:cubicBezTo>
                    <a:pt x="37916" y="8662"/>
                    <a:pt x="38095" y="5598"/>
                    <a:pt x="36782" y="3251"/>
                  </a:cubicBezTo>
                  <a:cubicBezTo>
                    <a:pt x="36384" y="2595"/>
                    <a:pt x="35887" y="1978"/>
                    <a:pt x="35231" y="1441"/>
                  </a:cubicBezTo>
                  <a:cubicBezTo>
                    <a:pt x="34395" y="745"/>
                    <a:pt x="33420" y="327"/>
                    <a:pt x="32406" y="128"/>
                  </a:cubicBezTo>
                  <a:cubicBezTo>
                    <a:pt x="31984" y="43"/>
                    <a:pt x="31555" y="1"/>
                    <a:pt x="31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4512175" y="3942625"/>
              <a:ext cx="903175" cy="1073750"/>
            </a:xfrm>
            <a:custGeom>
              <a:avLst/>
              <a:gdLst/>
              <a:ahLst/>
              <a:cxnLst/>
              <a:rect l="l" t="t" r="r" b="b"/>
              <a:pathLst>
                <a:path w="36127" h="42950" extrusionOk="0">
                  <a:moveTo>
                    <a:pt x="31750" y="1"/>
                  </a:moveTo>
                  <a:lnTo>
                    <a:pt x="1" y="39329"/>
                  </a:lnTo>
                  <a:cubicBezTo>
                    <a:pt x="399" y="40284"/>
                    <a:pt x="1016" y="41159"/>
                    <a:pt x="1891" y="41815"/>
                  </a:cubicBezTo>
                  <a:cubicBezTo>
                    <a:pt x="2507" y="42353"/>
                    <a:pt x="3224" y="42711"/>
                    <a:pt x="3980" y="42949"/>
                  </a:cubicBezTo>
                  <a:lnTo>
                    <a:pt x="36126" y="3124"/>
                  </a:lnTo>
                  <a:cubicBezTo>
                    <a:pt x="35728" y="2468"/>
                    <a:pt x="35231" y="1831"/>
                    <a:pt x="34594" y="1314"/>
                  </a:cubicBezTo>
                  <a:cubicBezTo>
                    <a:pt x="33739" y="618"/>
                    <a:pt x="32764" y="200"/>
                    <a:pt x="31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4475375" y="4830350"/>
              <a:ext cx="250175" cy="256075"/>
            </a:xfrm>
            <a:custGeom>
              <a:avLst/>
              <a:gdLst/>
              <a:ahLst/>
              <a:cxnLst/>
              <a:rect l="l" t="t" r="r" b="b"/>
              <a:pathLst>
                <a:path w="10007" h="10243" extrusionOk="0">
                  <a:moveTo>
                    <a:pt x="976" y="0"/>
                  </a:moveTo>
                  <a:cubicBezTo>
                    <a:pt x="976" y="0"/>
                    <a:pt x="147" y="9708"/>
                    <a:pt x="15" y="10221"/>
                  </a:cubicBezTo>
                  <a:lnTo>
                    <a:pt x="15" y="10221"/>
                  </a:lnTo>
                  <a:lnTo>
                    <a:pt x="10007" y="7281"/>
                  </a:lnTo>
                  <a:lnTo>
                    <a:pt x="976" y="0"/>
                  </a:lnTo>
                  <a:close/>
                  <a:moveTo>
                    <a:pt x="15" y="10221"/>
                  </a:moveTo>
                  <a:lnTo>
                    <a:pt x="1" y="10225"/>
                  </a:lnTo>
                  <a:cubicBezTo>
                    <a:pt x="2" y="10237"/>
                    <a:pt x="4" y="10242"/>
                    <a:pt x="6" y="10242"/>
                  </a:cubicBezTo>
                  <a:cubicBezTo>
                    <a:pt x="9" y="10242"/>
                    <a:pt x="12" y="10235"/>
                    <a:pt x="15" y="10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4475375" y="4989000"/>
              <a:ext cx="95025" cy="97000"/>
            </a:xfrm>
            <a:custGeom>
              <a:avLst/>
              <a:gdLst/>
              <a:ahLst/>
              <a:cxnLst/>
              <a:rect l="l" t="t" r="r" b="b"/>
              <a:pathLst>
                <a:path w="3801" h="3880" extrusionOk="0">
                  <a:moveTo>
                    <a:pt x="399" y="0"/>
                  </a:moveTo>
                  <a:cubicBezTo>
                    <a:pt x="220" y="1950"/>
                    <a:pt x="61" y="3680"/>
                    <a:pt x="1" y="3879"/>
                  </a:cubicBezTo>
                  <a:lnTo>
                    <a:pt x="3800" y="2745"/>
                  </a:lnTo>
                  <a:lnTo>
                    <a:pt x="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5127375" y="3939175"/>
              <a:ext cx="320300" cy="287950"/>
            </a:xfrm>
            <a:custGeom>
              <a:avLst/>
              <a:gdLst/>
              <a:ahLst/>
              <a:cxnLst/>
              <a:rect l="l" t="t" r="r" b="b"/>
              <a:pathLst>
                <a:path w="12812" h="11518" extrusionOk="0">
                  <a:moveTo>
                    <a:pt x="5846" y="0"/>
                  </a:moveTo>
                  <a:cubicBezTo>
                    <a:pt x="3845" y="0"/>
                    <a:pt x="1842" y="889"/>
                    <a:pt x="478" y="2566"/>
                  </a:cubicBezTo>
                  <a:lnTo>
                    <a:pt x="0" y="3163"/>
                  </a:lnTo>
                  <a:lnTo>
                    <a:pt x="10325" y="11518"/>
                  </a:lnTo>
                  <a:lnTo>
                    <a:pt x="10802" y="10921"/>
                  </a:lnTo>
                  <a:cubicBezTo>
                    <a:pt x="12632" y="8673"/>
                    <a:pt x="12811" y="5590"/>
                    <a:pt x="11478" y="3242"/>
                  </a:cubicBezTo>
                  <a:cubicBezTo>
                    <a:pt x="11080" y="2566"/>
                    <a:pt x="10583" y="1949"/>
                    <a:pt x="9927" y="1432"/>
                  </a:cubicBezTo>
                  <a:cubicBezTo>
                    <a:pt x="9091" y="756"/>
                    <a:pt x="8116" y="318"/>
                    <a:pt x="7102" y="119"/>
                  </a:cubicBezTo>
                  <a:cubicBezTo>
                    <a:pt x="6687" y="40"/>
                    <a:pt x="6267" y="0"/>
                    <a:pt x="5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5083600" y="3999875"/>
              <a:ext cx="317825" cy="263025"/>
            </a:xfrm>
            <a:custGeom>
              <a:avLst/>
              <a:gdLst/>
              <a:ahLst/>
              <a:cxnLst/>
              <a:rect l="l" t="t" r="r" b="b"/>
              <a:pathLst>
                <a:path w="12713" h="10521" extrusionOk="0">
                  <a:moveTo>
                    <a:pt x="1657" y="0"/>
                  </a:moveTo>
                  <a:cubicBezTo>
                    <a:pt x="1229" y="0"/>
                    <a:pt x="802" y="184"/>
                    <a:pt x="518" y="536"/>
                  </a:cubicBezTo>
                  <a:lnTo>
                    <a:pt x="498" y="575"/>
                  </a:lnTo>
                  <a:cubicBezTo>
                    <a:pt x="1" y="1192"/>
                    <a:pt x="80" y="2127"/>
                    <a:pt x="717" y="2624"/>
                  </a:cubicBezTo>
                  <a:lnTo>
                    <a:pt x="10126" y="10204"/>
                  </a:lnTo>
                  <a:cubicBezTo>
                    <a:pt x="10399" y="10417"/>
                    <a:pt x="10727" y="10520"/>
                    <a:pt x="11052" y="10520"/>
                  </a:cubicBezTo>
                  <a:cubicBezTo>
                    <a:pt x="11484" y="10520"/>
                    <a:pt x="11911" y="10337"/>
                    <a:pt x="12195" y="9985"/>
                  </a:cubicBezTo>
                  <a:lnTo>
                    <a:pt x="12215" y="9965"/>
                  </a:lnTo>
                  <a:cubicBezTo>
                    <a:pt x="12712" y="9348"/>
                    <a:pt x="12613" y="8393"/>
                    <a:pt x="11996" y="7896"/>
                  </a:cubicBezTo>
                  <a:lnTo>
                    <a:pt x="2567" y="317"/>
                  </a:lnTo>
                  <a:cubicBezTo>
                    <a:pt x="2302" y="104"/>
                    <a:pt x="1979" y="0"/>
                    <a:pt x="1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4999050" y="4110025"/>
              <a:ext cx="318325" cy="263775"/>
            </a:xfrm>
            <a:custGeom>
              <a:avLst/>
              <a:gdLst/>
              <a:ahLst/>
              <a:cxnLst/>
              <a:rect l="l" t="t" r="r" b="b"/>
              <a:pathLst>
                <a:path w="12733" h="10551" extrusionOk="0">
                  <a:moveTo>
                    <a:pt x="1651" y="1"/>
                  </a:moveTo>
                  <a:cubicBezTo>
                    <a:pt x="1222" y="1"/>
                    <a:pt x="800" y="194"/>
                    <a:pt x="518" y="566"/>
                  </a:cubicBezTo>
                  <a:lnTo>
                    <a:pt x="498" y="586"/>
                  </a:lnTo>
                  <a:cubicBezTo>
                    <a:pt x="1" y="1202"/>
                    <a:pt x="100" y="2157"/>
                    <a:pt x="717" y="2655"/>
                  </a:cubicBezTo>
                  <a:lnTo>
                    <a:pt x="10146" y="10234"/>
                  </a:lnTo>
                  <a:cubicBezTo>
                    <a:pt x="10411" y="10447"/>
                    <a:pt x="10734" y="10550"/>
                    <a:pt x="11056" y="10550"/>
                  </a:cubicBezTo>
                  <a:cubicBezTo>
                    <a:pt x="11484" y="10550"/>
                    <a:pt x="11911" y="10367"/>
                    <a:pt x="12195" y="10015"/>
                  </a:cubicBezTo>
                  <a:lnTo>
                    <a:pt x="12235" y="9995"/>
                  </a:lnTo>
                  <a:cubicBezTo>
                    <a:pt x="12732" y="9358"/>
                    <a:pt x="12633" y="8423"/>
                    <a:pt x="11996" y="7926"/>
                  </a:cubicBezTo>
                  <a:lnTo>
                    <a:pt x="2587" y="347"/>
                  </a:lnTo>
                  <a:cubicBezTo>
                    <a:pt x="2311" y="114"/>
                    <a:pt x="1979" y="1"/>
                    <a:pt x="16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5046300" y="4056775"/>
              <a:ext cx="318325" cy="263775"/>
            </a:xfrm>
            <a:custGeom>
              <a:avLst/>
              <a:gdLst/>
              <a:ahLst/>
              <a:cxnLst/>
              <a:rect l="l" t="t" r="r" b="b"/>
              <a:pathLst>
                <a:path w="12733" h="10551" extrusionOk="0">
                  <a:moveTo>
                    <a:pt x="1676" y="0"/>
                  </a:moveTo>
                  <a:cubicBezTo>
                    <a:pt x="1244" y="0"/>
                    <a:pt x="815" y="198"/>
                    <a:pt x="518" y="587"/>
                  </a:cubicBezTo>
                  <a:lnTo>
                    <a:pt x="498" y="607"/>
                  </a:lnTo>
                  <a:cubicBezTo>
                    <a:pt x="1" y="1224"/>
                    <a:pt x="100" y="2179"/>
                    <a:pt x="717" y="2676"/>
                  </a:cubicBezTo>
                  <a:lnTo>
                    <a:pt x="10146" y="10235"/>
                  </a:lnTo>
                  <a:cubicBezTo>
                    <a:pt x="10409" y="10447"/>
                    <a:pt x="10729" y="10550"/>
                    <a:pt x="11048" y="10550"/>
                  </a:cubicBezTo>
                  <a:cubicBezTo>
                    <a:pt x="11479" y="10550"/>
                    <a:pt x="11909" y="10362"/>
                    <a:pt x="12195" y="9996"/>
                  </a:cubicBezTo>
                  <a:lnTo>
                    <a:pt x="12235" y="9977"/>
                  </a:lnTo>
                  <a:cubicBezTo>
                    <a:pt x="12732" y="9360"/>
                    <a:pt x="12633" y="8405"/>
                    <a:pt x="11996" y="7908"/>
                  </a:cubicBezTo>
                  <a:lnTo>
                    <a:pt x="2587" y="329"/>
                  </a:lnTo>
                  <a:cubicBezTo>
                    <a:pt x="2316" y="109"/>
                    <a:pt x="1995"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5342700" y="3993350"/>
              <a:ext cx="14450" cy="13950"/>
            </a:xfrm>
            <a:custGeom>
              <a:avLst/>
              <a:gdLst/>
              <a:ahLst/>
              <a:cxnLst/>
              <a:rect l="l" t="t" r="r" b="b"/>
              <a:pathLst>
                <a:path w="578" h="558" fill="none" extrusionOk="0">
                  <a:moveTo>
                    <a:pt x="1" y="1"/>
                  </a:moveTo>
                  <a:cubicBezTo>
                    <a:pt x="200" y="180"/>
                    <a:pt x="399" y="359"/>
                    <a:pt x="578" y="558"/>
                  </a:cubicBezTo>
                </a:path>
              </a:pathLst>
            </a:custGeom>
            <a:noFill/>
            <a:ln w="134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5226325" y="3970475"/>
              <a:ext cx="88550" cy="30375"/>
            </a:xfrm>
            <a:custGeom>
              <a:avLst/>
              <a:gdLst/>
              <a:ahLst/>
              <a:cxnLst/>
              <a:rect l="l" t="t" r="r" b="b"/>
              <a:pathLst>
                <a:path w="3542" h="1215" fill="none" extrusionOk="0">
                  <a:moveTo>
                    <a:pt x="1" y="1214"/>
                  </a:moveTo>
                  <a:cubicBezTo>
                    <a:pt x="976" y="478"/>
                    <a:pt x="2308" y="1"/>
                    <a:pt x="3542" y="339"/>
                  </a:cubicBezTo>
                </a:path>
              </a:pathLst>
            </a:custGeom>
            <a:noFill/>
            <a:ln w="134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5039850" y="4343975"/>
              <a:ext cx="39300" cy="35825"/>
            </a:xfrm>
            <a:custGeom>
              <a:avLst/>
              <a:gdLst/>
              <a:ahLst/>
              <a:cxnLst/>
              <a:rect l="l" t="t" r="r" b="b"/>
              <a:pathLst>
                <a:path w="1572" h="1433" fill="none" extrusionOk="0">
                  <a:moveTo>
                    <a:pt x="219" y="0"/>
                  </a:moveTo>
                  <a:cubicBezTo>
                    <a:pt x="0" y="796"/>
                    <a:pt x="856" y="1433"/>
                    <a:pt x="1572" y="1075"/>
                  </a:cubicBezTo>
                </a:path>
              </a:pathLst>
            </a:custGeom>
            <a:solidFill>
              <a:schemeClr val="lt2"/>
            </a:solidFill>
            <a:ln w="17900" cap="rnd" cmpd="sng">
              <a:solidFill>
                <a:srgbClr val="3C2B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5025425" y="4293250"/>
              <a:ext cx="31850" cy="29000"/>
            </a:xfrm>
            <a:custGeom>
              <a:avLst/>
              <a:gdLst/>
              <a:ahLst/>
              <a:cxnLst/>
              <a:rect l="l" t="t" r="r" b="b"/>
              <a:pathLst>
                <a:path w="1274" h="1160" extrusionOk="0">
                  <a:moveTo>
                    <a:pt x="647" y="0"/>
                  </a:moveTo>
                  <a:cubicBezTo>
                    <a:pt x="498" y="0"/>
                    <a:pt x="348" y="60"/>
                    <a:pt x="239" y="179"/>
                  </a:cubicBezTo>
                  <a:cubicBezTo>
                    <a:pt x="0" y="398"/>
                    <a:pt x="0" y="776"/>
                    <a:pt x="239" y="995"/>
                  </a:cubicBezTo>
                  <a:cubicBezTo>
                    <a:pt x="348" y="1104"/>
                    <a:pt x="498" y="1159"/>
                    <a:pt x="647" y="1159"/>
                  </a:cubicBezTo>
                  <a:cubicBezTo>
                    <a:pt x="796" y="1159"/>
                    <a:pt x="945" y="1104"/>
                    <a:pt x="1055" y="995"/>
                  </a:cubicBezTo>
                  <a:cubicBezTo>
                    <a:pt x="1273" y="776"/>
                    <a:pt x="1273" y="398"/>
                    <a:pt x="1055" y="179"/>
                  </a:cubicBezTo>
                  <a:cubicBezTo>
                    <a:pt x="945" y="60"/>
                    <a:pt x="796" y="0"/>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5099025" y="4342975"/>
              <a:ext cx="31850" cy="29000"/>
            </a:xfrm>
            <a:custGeom>
              <a:avLst/>
              <a:gdLst/>
              <a:ahLst/>
              <a:cxnLst/>
              <a:rect l="l" t="t" r="r" b="b"/>
              <a:pathLst>
                <a:path w="1274" h="1160" extrusionOk="0">
                  <a:moveTo>
                    <a:pt x="627" y="1"/>
                  </a:moveTo>
                  <a:cubicBezTo>
                    <a:pt x="478" y="1"/>
                    <a:pt x="329" y="60"/>
                    <a:pt x="219" y="180"/>
                  </a:cubicBezTo>
                  <a:cubicBezTo>
                    <a:pt x="0" y="398"/>
                    <a:pt x="0" y="776"/>
                    <a:pt x="219" y="995"/>
                  </a:cubicBezTo>
                  <a:cubicBezTo>
                    <a:pt x="329" y="1105"/>
                    <a:pt x="478" y="1159"/>
                    <a:pt x="627" y="1159"/>
                  </a:cubicBezTo>
                  <a:cubicBezTo>
                    <a:pt x="776" y="1159"/>
                    <a:pt x="925" y="1105"/>
                    <a:pt x="1035" y="995"/>
                  </a:cubicBezTo>
                  <a:cubicBezTo>
                    <a:pt x="1273" y="776"/>
                    <a:pt x="1273" y="398"/>
                    <a:pt x="1035" y="180"/>
                  </a:cubicBezTo>
                  <a:cubicBezTo>
                    <a:pt x="925" y="60"/>
                    <a:pt x="776" y="1"/>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5090575" y="4388225"/>
              <a:ext cx="76100" cy="76125"/>
            </a:xfrm>
            <a:custGeom>
              <a:avLst/>
              <a:gdLst/>
              <a:ahLst/>
              <a:cxnLst/>
              <a:rect l="l" t="t" r="r" b="b"/>
              <a:pathLst>
                <a:path w="3044" h="3045" extrusionOk="0">
                  <a:moveTo>
                    <a:pt x="1532" y="1"/>
                  </a:moveTo>
                  <a:cubicBezTo>
                    <a:pt x="677" y="1"/>
                    <a:pt x="0" y="677"/>
                    <a:pt x="0" y="1513"/>
                  </a:cubicBezTo>
                  <a:cubicBezTo>
                    <a:pt x="0" y="2368"/>
                    <a:pt x="677" y="3044"/>
                    <a:pt x="1532" y="3044"/>
                  </a:cubicBezTo>
                  <a:cubicBezTo>
                    <a:pt x="2367" y="3044"/>
                    <a:pt x="3044" y="2368"/>
                    <a:pt x="3044" y="1513"/>
                  </a:cubicBezTo>
                  <a:cubicBezTo>
                    <a:pt x="3044" y="697"/>
                    <a:pt x="2367"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4931425" y="4282800"/>
              <a:ext cx="76125" cy="75625"/>
            </a:xfrm>
            <a:custGeom>
              <a:avLst/>
              <a:gdLst/>
              <a:ahLst/>
              <a:cxnLst/>
              <a:rect l="l" t="t" r="r" b="b"/>
              <a:pathLst>
                <a:path w="3045" h="3025" extrusionOk="0">
                  <a:moveTo>
                    <a:pt x="1532" y="1"/>
                  </a:moveTo>
                  <a:cubicBezTo>
                    <a:pt x="677" y="1"/>
                    <a:pt x="1" y="657"/>
                    <a:pt x="1" y="1512"/>
                  </a:cubicBezTo>
                  <a:cubicBezTo>
                    <a:pt x="1" y="2348"/>
                    <a:pt x="677" y="3024"/>
                    <a:pt x="1532" y="3024"/>
                  </a:cubicBezTo>
                  <a:cubicBezTo>
                    <a:pt x="2368" y="3024"/>
                    <a:pt x="3044" y="2348"/>
                    <a:pt x="3044" y="1512"/>
                  </a:cubicBezTo>
                  <a:cubicBezTo>
                    <a:pt x="3044" y="697"/>
                    <a:pt x="2368"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43"/>
          <p:cNvSpPr/>
          <p:nvPr/>
        </p:nvSpPr>
        <p:spPr>
          <a:xfrm rot="-4214020">
            <a:off x="1883101" y="1285794"/>
            <a:ext cx="215135" cy="18968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rot="-4214001">
            <a:off x="1814210" y="1124068"/>
            <a:ext cx="99492" cy="8771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9;p43"/>
          <p:cNvSpPr txBox="1">
            <a:spLocks/>
          </p:cNvSpPr>
          <p:nvPr/>
        </p:nvSpPr>
        <p:spPr>
          <a:xfrm flipH="1">
            <a:off x="1143000" y="2038350"/>
            <a:ext cx="2984119" cy="2057400"/>
          </a:xfrm>
          <a:prstGeom prst="rect">
            <a:avLst/>
          </a:prstGeom>
          <a:noFill/>
          <a:ln>
            <a:noFill/>
          </a:ln>
        </p:spPr>
        <p:txBody>
          <a:bodyPr spcFirstLastPara="1" wrap="square" lIns="91425" tIns="91425" rIns="91425" bIns="91425" anchor="ctr" anchorCtr="0">
            <a:normAutofit/>
          </a:bodyPr>
          <a:lstStyle/>
          <a:p>
            <a:pPr algn="ctr">
              <a:buClr>
                <a:schemeClr val="dk2"/>
              </a:buClr>
              <a:buSzPts val="4800"/>
            </a:pPr>
            <a:r>
              <a:rPr lang="id-ID" dirty="0">
                <a:solidFill>
                  <a:schemeClr val="accent4"/>
                </a:solidFill>
              </a:rPr>
              <a:t>Comment artinya </a:t>
            </a:r>
            <a:r>
              <a:rPr lang="id-ID" dirty="0">
                <a:solidFill>
                  <a:schemeClr val="bg2"/>
                </a:solidFill>
              </a:rPr>
              <a:t>untuk menjelaskan kode. Maksudnya nanti Comment tidak muncul di layar, namun dapat membantu mengedit dan mendokumentasi</a:t>
            </a:r>
          </a:p>
          <a:p>
            <a:pPr algn="ctr">
              <a:buClr>
                <a:schemeClr val="dk2"/>
              </a:buClr>
              <a:buSzPts val="4800"/>
            </a:pPr>
            <a:r>
              <a:rPr lang="id-ID" dirty="0">
                <a:solidFill>
                  <a:schemeClr val="bg2"/>
                </a:solidFill>
              </a:rPr>
              <a:t>    kode.</a:t>
            </a:r>
            <a:endParaRPr kumimoji="0" lang="en-US" b="1" i="0" u="none" strike="noStrike" kern="0" cap="none" spc="0" normalizeH="0" baseline="0" noProof="0" dirty="0">
              <a:ln>
                <a:noFill/>
              </a:ln>
              <a:solidFill>
                <a:schemeClr val="dk2"/>
              </a:solidFill>
              <a:effectLst/>
              <a:uLnTx/>
              <a:uFillTx/>
              <a:latin typeface="Maiandra GD" pitchFamily="34" charset="0"/>
              <a:ea typeface="Gaegu"/>
              <a:cs typeface="Gaegu"/>
              <a:sym typeface="Gaegu"/>
            </a:endParaRPr>
          </a:p>
        </p:txBody>
      </p:sp>
      <p:sp>
        <p:nvSpPr>
          <p:cNvPr id="32" name="Google Shape;1978;p48"/>
          <p:cNvSpPr/>
          <p:nvPr/>
        </p:nvSpPr>
        <p:spPr>
          <a:xfrm rot="8690829" flipH="1">
            <a:off x="404838" y="1850475"/>
            <a:ext cx="4010860" cy="3227961"/>
          </a:xfrm>
          <a:custGeom>
            <a:avLst/>
            <a:gdLst/>
            <a:ahLst/>
            <a:cxnLst/>
            <a:rect l="l" t="t" r="r" b="b"/>
            <a:pathLst>
              <a:path w="39007" h="34971" extrusionOk="0">
                <a:moveTo>
                  <a:pt x="27002" y="4173"/>
                </a:moveTo>
                <a:cubicBezTo>
                  <a:pt x="28109" y="4173"/>
                  <a:pt x="29216" y="4347"/>
                  <a:pt x="30307" y="4725"/>
                </a:cubicBezTo>
                <a:cubicBezTo>
                  <a:pt x="32267" y="5414"/>
                  <a:pt x="33740" y="6784"/>
                  <a:pt x="34692" y="8467"/>
                </a:cubicBezTo>
                <a:lnTo>
                  <a:pt x="34692" y="8467"/>
                </a:lnTo>
                <a:cubicBezTo>
                  <a:pt x="32334" y="6513"/>
                  <a:pt x="29020" y="5680"/>
                  <a:pt x="25801" y="5680"/>
                </a:cubicBezTo>
                <a:cubicBezTo>
                  <a:pt x="24435" y="5680"/>
                  <a:pt x="23087" y="5830"/>
                  <a:pt x="21837" y="6108"/>
                </a:cubicBezTo>
                <a:cubicBezTo>
                  <a:pt x="20899" y="6306"/>
                  <a:pt x="19961" y="6559"/>
                  <a:pt x="19028" y="6865"/>
                </a:cubicBezTo>
                <a:lnTo>
                  <a:pt x="19028" y="6865"/>
                </a:lnTo>
                <a:cubicBezTo>
                  <a:pt x="21541" y="5226"/>
                  <a:pt x="24273" y="4173"/>
                  <a:pt x="27002" y="4173"/>
                </a:cubicBezTo>
                <a:close/>
                <a:moveTo>
                  <a:pt x="24007" y="1252"/>
                </a:moveTo>
                <a:cubicBezTo>
                  <a:pt x="26899" y="1252"/>
                  <a:pt x="29656" y="2274"/>
                  <a:pt x="31833" y="4131"/>
                </a:cubicBezTo>
                <a:lnTo>
                  <a:pt x="31833" y="4131"/>
                </a:lnTo>
                <a:cubicBezTo>
                  <a:pt x="30436" y="3458"/>
                  <a:pt x="28874" y="3147"/>
                  <a:pt x="27272" y="3147"/>
                </a:cubicBezTo>
                <a:cubicBezTo>
                  <a:pt x="25371" y="3147"/>
                  <a:pt x="23414" y="3585"/>
                  <a:pt x="21607" y="4379"/>
                </a:cubicBezTo>
                <a:cubicBezTo>
                  <a:pt x="19452" y="5327"/>
                  <a:pt x="17345" y="6687"/>
                  <a:pt x="15420" y="8318"/>
                </a:cubicBezTo>
                <a:lnTo>
                  <a:pt x="15420" y="8318"/>
                </a:lnTo>
                <a:cubicBezTo>
                  <a:pt x="11855" y="10028"/>
                  <a:pt x="8541" y="12455"/>
                  <a:pt x="5927" y="15338"/>
                </a:cubicBezTo>
                <a:lnTo>
                  <a:pt x="5927" y="15338"/>
                </a:lnTo>
                <a:cubicBezTo>
                  <a:pt x="8905" y="9391"/>
                  <a:pt x="14357" y="3254"/>
                  <a:pt x="21031" y="1614"/>
                </a:cubicBezTo>
                <a:cubicBezTo>
                  <a:pt x="22026" y="1370"/>
                  <a:pt x="23025" y="1252"/>
                  <a:pt x="24007" y="1252"/>
                </a:cubicBezTo>
                <a:close/>
                <a:moveTo>
                  <a:pt x="25624" y="29682"/>
                </a:moveTo>
                <a:lnTo>
                  <a:pt x="25624" y="29682"/>
                </a:lnTo>
                <a:cubicBezTo>
                  <a:pt x="23667" y="31098"/>
                  <a:pt x="21529" y="32241"/>
                  <a:pt x="19290" y="32945"/>
                </a:cubicBezTo>
                <a:lnTo>
                  <a:pt x="19290" y="32945"/>
                </a:lnTo>
                <a:cubicBezTo>
                  <a:pt x="21579" y="31983"/>
                  <a:pt x="23743" y="30802"/>
                  <a:pt x="25624" y="29682"/>
                </a:cubicBezTo>
                <a:close/>
                <a:moveTo>
                  <a:pt x="26131" y="6878"/>
                </a:moveTo>
                <a:cubicBezTo>
                  <a:pt x="28066" y="6878"/>
                  <a:pt x="29973" y="7251"/>
                  <a:pt x="31690" y="8182"/>
                </a:cubicBezTo>
                <a:cubicBezTo>
                  <a:pt x="33720" y="9282"/>
                  <a:pt x="35157" y="10892"/>
                  <a:pt x="35953" y="12777"/>
                </a:cubicBezTo>
                <a:lnTo>
                  <a:pt x="35953" y="12777"/>
                </a:lnTo>
                <a:cubicBezTo>
                  <a:pt x="36002" y="13554"/>
                  <a:pt x="35965" y="14334"/>
                  <a:pt x="35838" y="15096"/>
                </a:cubicBezTo>
                <a:cubicBezTo>
                  <a:pt x="35314" y="18480"/>
                  <a:pt x="33488" y="21588"/>
                  <a:pt x="31340" y="24225"/>
                </a:cubicBezTo>
                <a:lnTo>
                  <a:pt x="31340" y="24225"/>
                </a:lnTo>
                <a:cubicBezTo>
                  <a:pt x="29832" y="25627"/>
                  <a:pt x="28095" y="26837"/>
                  <a:pt x="26504" y="27944"/>
                </a:cubicBezTo>
                <a:cubicBezTo>
                  <a:pt x="23162" y="30134"/>
                  <a:pt x="19533" y="31977"/>
                  <a:pt x="15615" y="33015"/>
                </a:cubicBezTo>
                <a:cubicBezTo>
                  <a:pt x="15146" y="33157"/>
                  <a:pt x="14665" y="33291"/>
                  <a:pt x="14176" y="33410"/>
                </a:cubicBezTo>
                <a:lnTo>
                  <a:pt x="14176" y="33410"/>
                </a:lnTo>
                <a:cubicBezTo>
                  <a:pt x="11643" y="32354"/>
                  <a:pt x="10247" y="29956"/>
                  <a:pt x="10487" y="27080"/>
                </a:cubicBezTo>
                <a:cubicBezTo>
                  <a:pt x="10775" y="23393"/>
                  <a:pt x="13540" y="20166"/>
                  <a:pt x="16536" y="18438"/>
                </a:cubicBezTo>
                <a:cubicBezTo>
                  <a:pt x="17343" y="17977"/>
                  <a:pt x="18150" y="17631"/>
                  <a:pt x="19014" y="17401"/>
                </a:cubicBezTo>
                <a:cubicBezTo>
                  <a:pt x="19760" y="16921"/>
                  <a:pt x="19570" y="15999"/>
                  <a:pt x="18991" y="15999"/>
                </a:cubicBezTo>
                <a:cubicBezTo>
                  <a:pt x="18943" y="15999"/>
                  <a:pt x="18893" y="16005"/>
                  <a:pt x="18841" y="16018"/>
                </a:cubicBezTo>
                <a:cubicBezTo>
                  <a:pt x="13310" y="17919"/>
                  <a:pt x="8067" y="23738"/>
                  <a:pt x="9853" y="29961"/>
                </a:cubicBezTo>
                <a:cubicBezTo>
                  <a:pt x="10336" y="31631"/>
                  <a:pt x="11259" y="32806"/>
                  <a:pt x="12449" y="33590"/>
                </a:cubicBezTo>
                <a:lnTo>
                  <a:pt x="12449" y="33590"/>
                </a:lnTo>
                <a:cubicBezTo>
                  <a:pt x="11029" y="33397"/>
                  <a:pt x="9601" y="32987"/>
                  <a:pt x="8182" y="32323"/>
                </a:cubicBezTo>
                <a:cubicBezTo>
                  <a:pt x="2586" y="29647"/>
                  <a:pt x="2867" y="23435"/>
                  <a:pt x="4652" y="18340"/>
                </a:cubicBezTo>
                <a:lnTo>
                  <a:pt x="4652" y="18340"/>
                </a:lnTo>
                <a:cubicBezTo>
                  <a:pt x="6545" y="15650"/>
                  <a:pt x="9236" y="13354"/>
                  <a:pt x="12162" y="11538"/>
                </a:cubicBezTo>
                <a:lnTo>
                  <a:pt x="12162" y="11538"/>
                </a:lnTo>
                <a:cubicBezTo>
                  <a:pt x="10386" y="13582"/>
                  <a:pt x="8909" y="15843"/>
                  <a:pt x="7894" y="18150"/>
                </a:cubicBezTo>
                <a:cubicBezTo>
                  <a:pt x="7694" y="18589"/>
                  <a:pt x="8104" y="19001"/>
                  <a:pt x="8470" y="19001"/>
                </a:cubicBezTo>
                <a:cubicBezTo>
                  <a:pt x="8632" y="19001"/>
                  <a:pt x="8785" y="18920"/>
                  <a:pt x="8874" y="18726"/>
                </a:cubicBezTo>
                <a:cubicBezTo>
                  <a:pt x="10153" y="15841"/>
                  <a:pt x="12484" y="12515"/>
                  <a:pt x="15379" y="9771"/>
                </a:cubicBezTo>
                <a:lnTo>
                  <a:pt x="15379" y="9771"/>
                </a:lnTo>
                <a:cubicBezTo>
                  <a:pt x="17114" y="8933"/>
                  <a:pt x="18861" y="8264"/>
                  <a:pt x="20512" y="7779"/>
                </a:cubicBezTo>
                <a:cubicBezTo>
                  <a:pt x="22309" y="7237"/>
                  <a:pt x="24233" y="6878"/>
                  <a:pt x="26131" y="6878"/>
                </a:cubicBezTo>
                <a:close/>
                <a:moveTo>
                  <a:pt x="36580" y="17928"/>
                </a:moveTo>
                <a:cubicBezTo>
                  <a:pt x="36516" y="18383"/>
                  <a:pt x="36423" y="18842"/>
                  <a:pt x="36299" y="19302"/>
                </a:cubicBezTo>
                <a:cubicBezTo>
                  <a:pt x="34457" y="26135"/>
                  <a:pt x="27356" y="32724"/>
                  <a:pt x="20004" y="33856"/>
                </a:cubicBezTo>
                <a:lnTo>
                  <a:pt x="20004" y="33856"/>
                </a:lnTo>
                <a:cubicBezTo>
                  <a:pt x="25003" y="32188"/>
                  <a:pt x="30994" y="27633"/>
                  <a:pt x="34427" y="22150"/>
                </a:cubicBezTo>
                <a:lnTo>
                  <a:pt x="34427" y="22150"/>
                </a:lnTo>
                <a:cubicBezTo>
                  <a:pt x="35340" y="20865"/>
                  <a:pt x="36076" y="19465"/>
                  <a:pt x="36580" y="17928"/>
                </a:cubicBezTo>
                <a:close/>
                <a:moveTo>
                  <a:pt x="2471" y="22694"/>
                </a:moveTo>
                <a:cubicBezTo>
                  <a:pt x="2283" y="24850"/>
                  <a:pt x="2556" y="26999"/>
                  <a:pt x="3515" y="28981"/>
                </a:cubicBezTo>
                <a:cubicBezTo>
                  <a:pt x="4706" y="31490"/>
                  <a:pt x="6989" y="33096"/>
                  <a:pt x="9628" y="33951"/>
                </a:cubicBezTo>
                <a:lnTo>
                  <a:pt x="9628" y="33951"/>
                </a:lnTo>
                <a:cubicBezTo>
                  <a:pt x="8185" y="33901"/>
                  <a:pt x="6770" y="33595"/>
                  <a:pt x="5474" y="32899"/>
                </a:cubicBezTo>
                <a:cubicBezTo>
                  <a:pt x="2248" y="31171"/>
                  <a:pt x="1441" y="26850"/>
                  <a:pt x="2248" y="23508"/>
                </a:cubicBezTo>
                <a:cubicBezTo>
                  <a:pt x="2314" y="23234"/>
                  <a:pt x="2388" y="22963"/>
                  <a:pt x="2471" y="22694"/>
                </a:cubicBezTo>
                <a:close/>
                <a:moveTo>
                  <a:pt x="23705" y="0"/>
                </a:moveTo>
                <a:cubicBezTo>
                  <a:pt x="22956" y="0"/>
                  <a:pt x="22197" y="57"/>
                  <a:pt x="21434" y="173"/>
                </a:cubicBezTo>
                <a:cubicBezTo>
                  <a:pt x="15038" y="1268"/>
                  <a:pt x="9623" y="7087"/>
                  <a:pt x="6338" y="12388"/>
                </a:cubicBezTo>
                <a:cubicBezTo>
                  <a:pt x="5118" y="14289"/>
                  <a:pt x="3993" y="16505"/>
                  <a:pt x="3264" y="18827"/>
                </a:cubicBezTo>
                <a:lnTo>
                  <a:pt x="3264" y="18827"/>
                </a:lnTo>
                <a:cubicBezTo>
                  <a:pt x="3213" y="18908"/>
                  <a:pt x="3162" y="18990"/>
                  <a:pt x="3112" y="19071"/>
                </a:cubicBezTo>
                <a:cubicBezTo>
                  <a:pt x="116" y="23796"/>
                  <a:pt x="1" y="31805"/>
                  <a:pt x="6108" y="34167"/>
                </a:cubicBezTo>
                <a:cubicBezTo>
                  <a:pt x="7547" y="34729"/>
                  <a:pt x="9059" y="34971"/>
                  <a:pt x="10602" y="34971"/>
                </a:cubicBezTo>
                <a:cubicBezTo>
                  <a:pt x="11609" y="34971"/>
                  <a:pt x="12629" y="34868"/>
                  <a:pt x="13650" y="34684"/>
                </a:cubicBezTo>
                <a:lnTo>
                  <a:pt x="13650" y="34684"/>
                </a:lnTo>
                <a:cubicBezTo>
                  <a:pt x="13989" y="34703"/>
                  <a:pt x="14328" y="34713"/>
                  <a:pt x="14665" y="34713"/>
                </a:cubicBezTo>
                <a:cubicBezTo>
                  <a:pt x="14873" y="34713"/>
                  <a:pt x="15081" y="34709"/>
                  <a:pt x="15287" y="34702"/>
                </a:cubicBezTo>
                <a:lnTo>
                  <a:pt x="15287" y="34702"/>
                </a:lnTo>
                <a:cubicBezTo>
                  <a:pt x="16027" y="34846"/>
                  <a:pt x="16803" y="34912"/>
                  <a:pt x="17593" y="34912"/>
                </a:cubicBezTo>
                <a:cubicBezTo>
                  <a:pt x="20706" y="34912"/>
                  <a:pt x="24042" y="33893"/>
                  <a:pt x="26274" y="32669"/>
                </a:cubicBezTo>
                <a:cubicBezTo>
                  <a:pt x="32554" y="29212"/>
                  <a:pt x="39007" y="21779"/>
                  <a:pt x="37854" y="14174"/>
                </a:cubicBezTo>
                <a:cubicBezTo>
                  <a:pt x="37741" y="13421"/>
                  <a:pt x="37555" y="12724"/>
                  <a:pt x="37307" y="12082"/>
                </a:cubicBezTo>
                <a:lnTo>
                  <a:pt x="37307" y="12082"/>
                </a:lnTo>
                <a:cubicBezTo>
                  <a:pt x="36799" y="4906"/>
                  <a:pt x="30676" y="0"/>
                  <a:pt x="23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sndAc>
          <p:stSnd>
            <p:snd r:embed="rId3" name="laser.wav"/>
          </p:stSnd>
        </p:sndAc>
      </p:transition>
    </mc:Choice>
    <mc:Fallback xmlns="">
      <p:transition spd="slow">
        <p:fade/>
        <p:sndAc>
          <p:stSnd>
            <p:snd r:embed="rId4" name="las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79"/>
                                        </p:tgtEl>
                                        <p:attrNameLst>
                                          <p:attrName>style.visibility</p:attrName>
                                        </p:attrNameLst>
                                      </p:cBhvr>
                                      <p:to>
                                        <p:strVal val="visible"/>
                                      </p:to>
                                    </p:set>
                                    <p:animEffect transition="in" filter="randombar(horizontal)">
                                      <p:cBhvr>
                                        <p:cTn id="7" dur="1000"/>
                                        <p:tgtEl>
                                          <p:spTgt spid="87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80">
                                          <p:stCondLst>
                                            <p:cond delay="0"/>
                                          </p:stCondLst>
                                        </p:cTn>
                                        <p:tgtEl>
                                          <p:spTgt spid="29"/>
                                        </p:tgtEl>
                                      </p:cBhvr>
                                    </p:animEffect>
                                    <p:anim calcmode="lin" valueType="num">
                                      <p:cBhvr>
                                        <p:cTn id="13"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8" dur="26">
                                          <p:stCondLst>
                                            <p:cond delay="650"/>
                                          </p:stCondLst>
                                        </p:cTn>
                                        <p:tgtEl>
                                          <p:spTgt spid="29"/>
                                        </p:tgtEl>
                                      </p:cBhvr>
                                      <p:to x="100000" y="60000"/>
                                    </p:animScale>
                                    <p:animScale>
                                      <p:cBhvr>
                                        <p:cTn id="19" dur="166" decel="50000">
                                          <p:stCondLst>
                                            <p:cond delay="676"/>
                                          </p:stCondLst>
                                        </p:cTn>
                                        <p:tgtEl>
                                          <p:spTgt spid="29"/>
                                        </p:tgtEl>
                                      </p:cBhvr>
                                      <p:to x="100000" y="100000"/>
                                    </p:animScale>
                                    <p:animScale>
                                      <p:cBhvr>
                                        <p:cTn id="20" dur="26">
                                          <p:stCondLst>
                                            <p:cond delay="1312"/>
                                          </p:stCondLst>
                                        </p:cTn>
                                        <p:tgtEl>
                                          <p:spTgt spid="29"/>
                                        </p:tgtEl>
                                      </p:cBhvr>
                                      <p:to x="100000" y="80000"/>
                                    </p:animScale>
                                    <p:animScale>
                                      <p:cBhvr>
                                        <p:cTn id="21" dur="166" decel="50000">
                                          <p:stCondLst>
                                            <p:cond delay="1338"/>
                                          </p:stCondLst>
                                        </p:cTn>
                                        <p:tgtEl>
                                          <p:spTgt spid="29"/>
                                        </p:tgtEl>
                                      </p:cBhvr>
                                      <p:to x="100000" y="100000"/>
                                    </p:animScale>
                                    <p:animScale>
                                      <p:cBhvr>
                                        <p:cTn id="22" dur="26">
                                          <p:stCondLst>
                                            <p:cond delay="1642"/>
                                          </p:stCondLst>
                                        </p:cTn>
                                        <p:tgtEl>
                                          <p:spTgt spid="29"/>
                                        </p:tgtEl>
                                      </p:cBhvr>
                                      <p:to x="100000" y="90000"/>
                                    </p:animScale>
                                    <p:animScale>
                                      <p:cBhvr>
                                        <p:cTn id="23" dur="166" decel="50000">
                                          <p:stCondLst>
                                            <p:cond delay="1668"/>
                                          </p:stCondLst>
                                        </p:cTn>
                                        <p:tgtEl>
                                          <p:spTgt spid="29"/>
                                        </p:tgtEl>
                                      </p:cBhvr>
                                      <p:to x="100000" y="100000"/>
                                    </p:animScale>
                                    <p:animScale>
                                      <p:cBhvr>
                                        <p:cTn id="24" dur="26">
                                          <p:stCondLst>
                                            <p:cond delay="1808"/>
                                          </p:stCondLst>
                                        </p:cTn>
                                        <p:tgtEl>
                                          <p:spTgt spid="29"/>
                                        </p:tgtEl>
                                      </p:cBhvr>
                                      <p:to x="100000" y="95000"/>
                                    </p:animScale>
                                    <p:animScale>
                                      <p:cBhvr>
                                        <p:cTn id="25" dur="166" decel="50000">
                                          <p:stCondLst>
                                            <p:cond delay="1834"/>
                                          </p:stCondLst>
                                        </p:cTn>
                                        <p:tgtEl>
                                          <p:spTgt spid="2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880">
                                            <p:txEl>
                                              <p:pRg st="0" end="0"/>
                                            </p:txEl>
                                          </p:spTgt>
                                        </p:tgtEl>
                                        <p:attrNameLst>
                                          <p:attrName>style.visibility</p:attrName>
                                        </p:attrNameLst>
                                      </p:cBhvr>
                                      <p:to>
                                        <p:strVal val="visible"/>
                                      </p:to>
                                    </p:set>
                                    <p:animEffect transition="in" filter="wipe(down)">
                                      <p:cBhvr>
                                        <p:cTn id="30" dur="580">
                                          <p:stCondLst>
                                            <p:cond delay="0"/>
                                          </p:stCondLst>
                                        </p:cTn>
                                        <p:tgtEl>
                                          <p:spTgt spid="880">
                                            <p:txEl>
                                              <p:pRg st="0" end="0"/>
                                            </p:txEl>
                                          </p:spTgt>
                                        </p:tgtEl>
                                      </p:cBhvr>
                                    </p:animEffect>
                                    <p:anim calcmode="lin" valueType="num">
                                      <p:cBhvr>
                                        <p:cTn id="31" dur="1822" tmFilter="0,0; 0.14,0.36; 0.43,0.73; 0.71,0.91; 1.0,1.0">
                                          <p:stCondLst>
                                            <p:cond delay="0"/>
                                          </p:stCondLst>
                                        </p:cTn>
                                        <p:tgtEl>
                                          <p:spTgt spid="880">
                                            <p:txEl>
                                              <p:pRg st="0" end="0"/>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880">
                                            <p:txEl>
                                              <p:pRg st="0" end="0"/>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880">
                                            <p:txEl>
                                              <p:pRg st="0" end="0"/>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880">
                                            <p:txEl>
                                              <p:pRg st="0" end="0"/>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880">
                                            <p:txEl>
                                              <p:pRg st="0" end="0"/>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880">
                                            <p:txEl>
                                              <p:pRg st="0" end="0"/>
                                            </p:txEl>
                                          </p:spTgt>
                                        </p:tgtEl>
                                      </p:cBhvr>
                                      <p:to x="100000" y="60000"/>
                                    </p:animScale>
                                    <p:animScale>
                                      <p:cBhvr>
                                        <p:cTn id="37" dur="166" decel="50000">
                                          <p:stCondLst>
                                            <p:cond delay="676"/>
                                          </p:stCondLst>
                                        </p:cTn>
                                        <p:tgtEl>
                                          <p:spTgt spid="880">
                                            <p:txEl>
                                              <p:pRg st="0" end="0"/>
                                            </p:txEl>
                                          </p:spTgt>
                                        </p:tgtEl>
                                      </p:cBhvr>
                                      <p:to x="100000" y="100000"/>
                                    </p:animScale>
                                    <p:animScale>
                                      <p:cBhvr>
                                        <p:cTn id="38" dur="26">
                                          <p:stCondLst>
                                            <p:cond delay="1312"/>
                                          </p:stCondLst>
                                        </p:cTn>
                                        <p:tgtEl>
                                          <p:spTgt spid="880">
                                            <p:txEl>
                                              <p:pRg st="0" end="0"/>
                                            </p:txEl>
                                          </p:spTgt>
                                        </p:tgtEl>
                                      </p:cBhvr>
                                      <p:to x="100000" y="80000"/>
                                    </p:animScale>
                                    <p:animScale>
                                      <p:cBhvr>
                                        <p:cTn id="39" dur="166" decel="50000">
                                          <p:stCondLst>
                                            <p:cond delay="1338"/>
                                          </p:stCondLst>
                                        </p:cTn>
                                        <p:tgtEl>
                                          <p:spTgt spid="880">
                                            <p:txEl>
                                              <p:pRg st="0" end="0"/>
                                            </p:txEl>
                                          </p:spTgt>
                                        </p:tgtEl>
                                      </p:cBhvr>
                                      <p:to x="100000" y="100000"/>
                                    </p:animScale>
                                    <p:animScale>
                                      <p:cBhvr>
                                        <p:cTn id="40" dur="26">
                                          <p:stCondLst>
                                            <p:cond delay="1642"/>
                                          </p:stCondLst>
                                        </p:cTn>
                                        <p:tgtEl>
                                          <p:spTgt spid="880">
                                            <p:txEl>
                                              <p:pRg st="0" end="0"/>
                                            </p:txEl>
                                          </p:spTgt>
                                        </p:tgtEl>
                                      </p:cBhvr>
                                      <p:to x="100000" y="90000"/>
                                    </p:animScale>
                                    <p:animScale>
                                      <p:cBhvr>
                                        <p:cTn id="41" dur="166" decel="50000">
                                          <p:stCondLst>
                                            <p:cond delay="1668"/>
                                          </p:stCondLst>
                                        </p:cTn>
                                        <p:tgtEl>
                                          <p:spTgt spid="880">
                                            <p:txEl>
                                              <p:pRg st="0" end="0"/>
                                            </p:txEl>
                                          </p:spTgt>
                                        </p:tgtEl>
                                      </p:cBhvr>
                                      <p:to x="100000" y="100000"/>
                                    </p:animScale>
                                    <p:animScale>
                                      <p:cBhvr>
                                        <p:cTn id="42" dur="26">
                                          <p:stCondLst>
                                            <p:cond delay="1808"/>
                                          </p:stCondLst>
                                        </p:cTn>
                                        <p:tgtEl>
                                          <p:spTgt spid="880">
                                            <p:txEl>
                                              <p:pRg st="0" end="0"/>
                                            </p:txEl>
                                          </p:spTgt>
                                        </p:tgtEl>
                                      </p:cBhvr>
                                      <p:to x="100000" y="95000"/>
                                    </p:animScale>
                                    <p:animScale>
                                      <p:cBhvr>
                                        <p:cTn id="43" dur="166" decel="50000">
                                          <p:stCondLst>
                                            <p:cond delay="1834"/>
                                          </p:stCondLst>
                                        </p:cTn>
                                        <p:tgtEl>
                                          <p:spTgt spid="880">
                                            <p:txEl>
                                              <p:pRg st="0" end="0"/>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2000"/>
                                        <p:tgtEl>
                                          <p:spTgt spid="32"/>
                                        </p:tgtEl>
                                      </p:cBhvr>
                                    </p:animEffect>
                                    <p:anim calcmode="lin" valueType="num">
                                      <p:cBhvr>
                                        <p:cTn id="49" dur="2000" fill="hold"/>
                                        <p:tgtEl>
                                          <p:spTgt spid="32"/>
                                        </p:tgtEl>
                                        <p:attrNameLst>
                                          <p:attrName>ppt_w</p:attrName>
                                        </p:attrNameLst>
                                      </p:cBhvr>
                                      <p:tavLst>
                                        <p:tav tm="0" fmla="#ppt_w*sin(2.5*pi*$)">
                                          <p:val>
                                            <p:fltVal val="0"/>
                                          </p:val>
                                        </p:tav>
                                        <p:tav tm="100000">
                                          <p:val>
                                            <p:fltVal val="1"/>
                                          </p:val>
                                        </p:tav>
                                      </p:tavLst>
                                    </p:anim>
                                    <p:anim calcmode="lin" valueType="num">
                                      <p:cBhvr>
                                        <p:cTn id="50"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881"/>
                                        </p:tgtEl>
                                        <p:attrNameLst>
                                          <p:attrName>style.visibility</p:attrName>
                                        </p:attrNameLst>
                                      </p:cBhvr>
                                      <p:to>
                                        <p:strVal val="visible"/>
                                      </p:to>
                                    </p:set>
                                    <p:animEffect transition="in" filter="fade">
                                      <p:cBhvr>
                                        <p:cTn id="55" dur="2000"/>
                                        <p:tgtEl>
                                          <p:spTgt spid="881"/>
                                        </p:tgtEl>
                                      </p:cBhvr>
                                    </p:animEffect>
                                    <p:anim calcmode="lin" valueType="num">
                                      <p:cBhvr>
                                        <p:cTn id="56" dur="2000" fill="hold"/>
                                        <p:tgtEl>
                                          <p:spTgt spid="881"/>
                                        </p:tgtEl>
                                        <p:attrNameLst>
                                          <p:attrName>ppt_w</p:attrName>
                                        </p:attrNameLst>
                                      </p:cBhvr>
                                      <p:tavLst>
                                        <p:tav tm="0" fmla="#ppt_w*sin(2.5*pi*$)">
                                          <p:val>
                                            <p:fltVal val="0"/>
                                          </p:val>
                                        </p:tav>
                                        <p:tav tm="100000">
                                          <p:val>
                                            <p:fltVal val="1"/>
                                          </p:val>
                                        </p:tav>
                                      </p:tavLst>
                                    </p:anim>
                                    <p:anim calcmode="lin" valueType="num">
                                      <p:cBhvr>
                                        <p:cTn id="57" dur="2000" fill="hold"/>
                                        <p:tgtEl>
                                          <p:spTgt spid="88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 grpId="0"/>
      <p:bldP spid="880" grpId="0" build="p"/>
      <p:bldP spid="881" grpId="0" animBg="1"/>
      <p:bldP spid="29"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3"/>
          <p:cNvSpPr txBox="1">
            <a:spLocks noGrp="1"/>
          </p:cNvSpPr>
          <p:nvPr>
            <p:ph type="title"/>
          </p:nvPr>
        </p:nvSpPr>
        <p:spPr>
          <a:xfrm flipH="1">
            <a:off x="2819400" y="3638551"/>
            <a:ext cx="3505200" cy="99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sz="2800" dirty="0" err="1">
                <a:latin typeface="Maiandra GD" pitchFamily="34" charset="0"/>
              </a:rPr>
              <a:t>Fungsi</a:t>
            </a:r>
            <a:r>
              <a:rPr lang="en-US" sz="2800" dirty="0">
                <a:latin typeface="Maiandra GD" pitchFamily="34" charset="0"/>
              </a:rPr>
              <a:t> dan </a:t>
            </a:r>
            <a:r>
              <a:rPr lang="en-US" sz="2800" dirty="0" err="1">
                <a:latin typeface="Maiandra GD" pitchFamily="34" charset="0"/>
              </a:rPr>
              <a:t>manfaat</a:t>
            </a:r>
            <a:r>
              <a:rPr lang="id-ID" sz="2800" dirty="0">
                <a:latin typeface="Maiandra GD" pitchFamily="34" charset="0"/>
              </a:rPr>
              <a:t> CSS</a:t>
            </a:r>
            <a:r>
              <a:rPr lang="en-US" sz="2800" dirty="0">
                <a:latin typeface="Maiandra GD" pitchFamily="34" charset="0"/>
              </a:rPr>
              <a:t> </a:t>
            </a:r>
            <a:endParaRPr sz="2800" dirty="0">
              <a:latin typeface="Maiandra GD" pitchFamily="34" charset="0"/>
            </a:endParaRPr>
          </a:p>
        </p:txBody>
      </p:sp>
      <p:sp>
        <p:nvSpPr>
          <p:cNvPr id="880" name="Google Shape;880;p43"/>
          <p:cNvSpPr txBox="1">
            <a:spLocks noGrp="1"/>
          </p:cNvSpPr>
          <p:nvPr>
            <p:ph type="subTitle" idx="1"/>
          </p:nvPr>
        </p:nvSpPr>
        <p:spPr>
          <a:xfrm>
            <a:off x="6400800" y="2724150"/>
            <a:ext cx="2209800" cy="1295400"/>
          </a:xfrm>
          <a:prstGeom prst="rect">
            <a:avLst/>
          </a:prstGeom>
        </p:spPr>
        <p:txBody>
          <a:bodyPr spcFirstLastPara="1" wrap="square" lIns="91425" tIns="91425" rIns="91425" bIns="91425" anchor="b" anchorCtr="0">
            <a:noAutofit/>
          </a:bodyPr>
          <a:lstStyle/>
          <a:p>
            <a:pPr marL="342900" lvl="0" indent="-342900"/>
            <a:r>
              <a:rPr lang="en-US" dirty="0">
                <a:solidFill>
                  <a:schemeClr val="bg2"/>
                </a:solidFill>
              </a:rPr>
              <a:t>	</a:t>
            </a:r>
            <a:r>
              <a:rPr lang="id-ID" dirty="0">
                <a:solidFill>
                  <a:schemeClr val="accent4"/>
                </a:solidFill>
              </a:rPr>
              <a:t>Combinator artinya</a:t>
            </a:r>
            <a:r>
              <a:rPr lang="en-US" dirty="0">
                <a:solidFill>
                  <a:schemeClr val="accent4"/>
                </a:solidFill>
              </a:rPr>
              <a:t> </a:t>
            </a:r>
            <a:r>
              <a:rPr lang="id-ID" dirty="0">
                <a:solidFill>
                  <a:schemeClr val="bg2"/>
                </a:solidFill>
              </a:rPr>
              <a:t>berfungsi untuk menggabungkan dua selector sekaligus.</a:t>
            </a:r>
            <a:endParaRPr dirty="0">
              <a:solidFill>
                <a:schemeClr val="bg2"/>
              </a:solidFill>
            </a:endParaRPr>
          </a:p>
        </p:txBody>
      </p:sp>
      <p:sp>
        <p:nvSpPr>
          <p:cNvPr id="881" name="Google Shape;881;p43"/>
          <p:cNvSpPr/>
          <p:nvPr/>
        </p:nvSpPr>
        <p:spPr>
          <a:xfrm rot="8710768" flipH="1">
            <a:off x="6262920" y="2091820"/>
            <a:ext cx="2732823" cy="2513109"/>
          </a:xfrm>
          <a:custGeom>
            <a:avLst/>
            <a:gdLst/>
            <a:ahLst/>
            <a:cxnLst/>
            <a:rect l="l" t="t" r="r" b="b"/>
            <a:pathLst>
              <a:path w="93726" h="45607" extrusionOk="0">
                <a:moveTo>
                  <a:pt x="61426" y="1232"/>
                </a:moveTo>
                <a:cubicBezTo>
                  <a:pt x="73102" y="1232"/>
                  <a:pt x="90461" y="3706"/>
                  <a:pt x="89626" y="15515"/>
                </a:cubicBezTo>
                <a:lnTo>
                  <a:pt x="89626" y="15515"/>
                </a:lnTo>
                <a:cubicBezTo>
                  <a:pt x="89128" y="15001"/>
                  <a:pt x="88611" y="14521"/>
                  <a:pt x="88097" y="14079"/>
                </a:cubicBezTo>
                <a:cubicBezTo>
                  <a:pt x="84924" y="11259"/>
                  <a:pt x="81145" y="9146"/>
                  <a:pt x="77223" y="7510"/>
                </a:cubicBezTo>
                <a:lnTo>
                  <a:pt x="77223" y="7510"/>
                </a:lnTo>
                <a:cubicBezTo>
                  <a:pt x="71422" y="4153"/>
                  <a:pt x="64333" y="3084"/>
                  <a:pt x="57753" y="2771"/>
                </a:cubicBezTo>
                <a:lnTo>
                  <a:pt x="57753" y="2771"/>
                </a:lnTo>
                <a:cubicBezTo>
                  <a:pt x="55996" y="2625"/>
                  <a:pt x="54235" y="2551"/>
                  <a:pt x="52483" y="2551"/>
                </a:cubicBezTo>
                <a:cubicBezTo>
                  <a:pt x="49921" y="2551"/>
                  <a:pt x="47380" y="2710"/>
                  <a:pt x="44907" y="3035"/>
                </a:cubicBezTo>
                <a:lnTo>
                  <a:pt x="44907" y="3035"/>
                </a:lnTo>
                <a:cubicBezTo>
                  <a:pt x="44665" y="3052"/>
                  <a:pt x="44423" y="3070"/>
                  <a:pt x="44181" y="3088"/>
                </a:cubicBezTo>
                <a:lnTo>
                  <a:pt x="44181" y="3088"/>
                </a:lnTo>
                <a:cubicBezTo>
                  <a:pt x="47695" y="2372"/>
                  <a:pt x="51248" y="1857"/>
                  <a:pt x="54795" y="1519"/>
                </a:cubicBezTo>
                <a:cubicBezTo>
                  <a:pt x="56560" y="1352"/>
                  <a:pt x="58855" y="1232"/>
                  <a:pt x="61426" y="1232"/>
                </a:cubicBezTo>
                <a:close/>
                <a:moveTo>
                  <a:pt x="81860" y="11048"/>
                </a:moveTo>
                <a:cubicBezTo>
                  <a:pt x="82945" y="11668"/>
                  <a:pt x="84007" y="12332"/>
                  <a:pt x="85044" y="13042"/>
                </a:cubicBezTo>
                <a:cubicBezTo>
                  <a:pt x="86564" y="14062"/>
                  <a:pt x="88161" y="15340"/>
                  <a:pt x="89468" y="16805"/>
                </a:cubicBezTo>
                <a:lnTo>
                  <a:pt x="89468" y="16805"/>
                </a:lnTo>
                <a:cubicBezTo>
                  <a:pt x="89385" y="17284"/>
                  <a:pt x="89275" y="17777"/>
                  <a:pt x="89134" y="18285"/>
                </a:cubicBezTo>
                <a:cubicBezTo>
                  <a:pt x="88766" y="19679"/>
                  <a:pt x="88179" y="20974"/>
                  <a:pt x="87423" y="22179"/>
                </a:cubicBezTo>
                <a:lnTo>
                  <a:pt x="87423" y="22179"/>
                </a:lnTo>
                <a:cubicBezTo>
                  <a:pt x="87329" y="18104"/>
                  <a:pt x="84808" y="13997"/>
                  <a:pt x="81860" y="11048"/>
                </a:cubicBezTo>
                <a:close/>
                <a:moveTo>
                  <a:pt x="85882" y="25341"/>
                </a:moveTo>
                <a:cubicBezTo>
                  <a:pt x="83973" y="30471"/>
                  <a:pt x="77174" y="33359"/>
                  <a:pt x="72138" y="34994"/>
                </a:cubicBezTo>
                <a:cubicBezTo>
                  <a:pt x="71486" y="35214"/>
                  <a:pt x="70829" y="35426"/>
                  <a:pt x="70170" y="35631"/>
                </a:cubicBezTo>
                <a:lnTo>
                  <a:pt x="70170" y="35631"/>
                </a:lnTo>
                <a:cubicBezTo>
                  <a:pt x="75908" y="32996"/>
                  <a:pt x="81545" y="29884"/>
                  <a:pt x="85882" y="25341"/>
                </a:cubicBezTo>
                <a:close/>
                <a:moveTo>
                  <a:pt x="5271" y="24853"/>
                </a:moveTo>
                <a:lnTo>
                  <a:pt x="5271" y="24853"/>
                </a:lnTo>
                <a:cubicBezTo>
                  <a:pt x="3329" y="28413"/>
                  <a:pt x="3124" y="32283"/>
                  <a:pt x="6340" y="36146"/>
                </a:cubicBezTo>
                <a:cubicBezTo>
                  <a:pt x="6830" y="36744"/>
                  <a:pt x="7374" y="37297"/>
                  <a:pt x="7960" y="37811"/>
                </a:cubicBezTo>
                <a:lnTo>
                  <a:pt x="7960" y="37811"/>
                </a:lnTo>
                <a:cubicBezTo>
                  <a:pt x="3462" y="35852"/>
                  <a:pt x="1318" y="32730"/>
                  <a:pt x="3517" y="27907"/>
                </a:cubicBezTo>
                <a:cubicBezTo>
                  <a:pt x="3991" y="26825"/>
                  <a:pt x="4591" y="25811"/>
                  <a:pt x="5271" y="24853"/>
                </a:cubicBezTo>
                <a:close/>
                <a:moveTo>
                  <a:pt x="19484" y="13729"/>
                </a:moveTo>
                <a:cubicBezTo>
                  <a:pt x="16127" y="16051"/>
                  <a:pt x="13147" y="18982"/>
                  <a:pt x="11583" y="22722"/>
                </a:cubicBezTo>
                <a:cubicBezTo>
                  <a:pt x="9221" y="28310"/>
                  <a:pt x="11352" y="34879"/>
                  <a:pt x="16019" y="38624"/>
                </a:cubicBezTo>
                <a:cubicBezTo>
                  <a:pt x="16774" y="39218"/>
                  <a:pt x="17571" y="39748"/>
                  <a:pt x="18403" y="40222"/>
                </a:cubicBezTo>
                <a:lnTo>
                  <a:pt x="18403" y="40222"/>
                </a:lnTo>
                <a:cubicBezTo>
                  <a:pt x="15804" y="39934"/>
                  <a:pt x="13380" y="39517"/>
                  <a:pt x="11249" y="38940"/>
                </a:cubicBezTo>
                <a:lnTo>
                  <a:pt x="11249" y="38940"/>
                </a:lnTo>
                <a:cubicBezTo>
                  <a:pt x="10095" y="38161"/>
                  <a:pt x="9010" y="37290"/>
                  <a:pt x="8011" y="36319"/>
                </a:cubicBezTo>
                <a:cubicBezTo>
                  <a:pt x="3171" y="31652"/>
                  <a:pt x="5476" y="25890"/>
                  <a:pt x="9451" y="21569"/>
                </a:cubicBezTo>
                <a:cubicBezTo>
                  <a:pt x="12320" y="18467"/>
                  <a:pt x="15787" y="15906"/>
                  <a:pt x="19484" y="13729"/>
                </a:cubicBezTo>
                <a:close/>
                <a:moveTo>
                  <a:pt x="54697" y="4374"/>
                </a:moveTo>
                <a:cubicBezTo>
                  <a:pt x="57004" y="4374"/>
                  <a:pt x="59294" y="4622"/>
                  <a:pt x="61421" y="5321"/>
                </a:cubicBezTo>
                <a:cubicBezTo>
                  <a:pt x="61456" y="5335"/>
                  <a:pt x="61490" y="5341"/>
                  <a:pt x="61523" y="5341"/>
                </a:cubicBezTo>
                <a:cubicBezTo>
                  <a:pt x="61820" y="5341"/>
                  <a:pt x="62005" y="4839"/>
                  <a:pt x="61812" y="4519"/>
                </a:cubicBezTo>
                <a:lnTo>
                  <a:pt x="61812" y="4519"/>
                </a:lnTo>
                <a:cubicBezTo>
                  <a:pt x="66844" y="5191"/>
                  <a:pt x="71789" y="6447"/>
                  <a:pt x="76445" y="8390"/>
                </a:cubicBezTo>
                <a:lnTo>
                  <a:pt x="76445" y="8390"/>
                </a:lnTo>
                <a:cubicBezTo>
                  <a:pt x="80994" y="10909"/>
                  <a:pt x="84687" y="14681"/>
                  <a:pt x="86081" y="20014"/>
                </a:cubicBezTo>
                <a:cubicBezTo>
                  <a:pt x="86426" y="21368"/>
                  <a:pt x="86479" y="22614"/>
                  <a:pt x="86297" y="23762"/>
                </a:cubicBezTo>
                <a:lnTo>
                  <a:pt x="86297" y="23762"/>
                </a:lnTo>
                <a:cubicBezTo>
                  <a:pt x="82255" y="28830"/>
                  <a:pt x="75262" y="32180"/>
                  <a:pt x="69948" y="34706"/>
                </a:cubicBezTo>
                <a:cubicBezTo>
                  <a:pt x="68121" y="35570"/>
                  <a:pt x="66284" y="36411"/>
                  <a:pt x="64433" y="37215"/>
                </a:cubicBezTo>
                <a:lnTo>
                  <a:pt x="64433" y="37215"/>
                </a:lnTo>
                <a:cubicBezTo>
                  <a:pt x="62092" y="37786"/>
                  <a:pt x="59733" y="38272"/>
                  <a:pt x="57388" y="38681"/>
                </a:cubicBezTo>
                <a:cubicBezTo>
                  <a:pt x="53947" y="39259"/>
                  <a:pt x="41681" y="40767"/>
                  <a:pt x="29630" y="40767"/>
                </a:cubicBezTo>
                <a:cubicBezTo>
                  <a:pt x="27018" y="40767"/>
                  <a:pt x="24415" y="40696"/>
                  <a:pt x="21915" y="40530"/>
                </a:cubicBezTo>
                <a:lnTo>
                  <a:pt x="21915" y="40530"/>
                </a:lnTo>
                <a:cubicBezTo>
                  <a:pt x="21026" y="40173"/>
                  <a:pt x="20154" y="39770"/>
                  <a:pt x="19304" y="39315"/>
                </a:cubicBezTo>
                <a:cubicBezTo>
                  <a:pt x="12908" y="35973"/>
                  <a:pt x="9912" y="28310"/>
                  <a:pt x="13484" y="21857"/>
                </a:cubicBezTo>
                <a:cubicBezTo>
                  <a:pt x="16653" y="15923"/>
                  <a:pt x="23394" y="12351"/>
                  <a:pt x="29329" y="9873"/>
                </a:cubicBezTo>
                <a:cubicBezTo>
                  <a:pt x="34917" y="7511"/>
                  <a:pt x="40910" y="6013"/>
                  <a:pt x="46959" y="5033"/>
                </a:cubicBezTo>
                <a:cubicBezTo>
                  <a:pt x="49415" y="4696"/>
                  <a:pt x="52067" y="4374"/>
                  <a:pt x="54697" y="4374"/>
                </a:cubicBezTo>
                <a:close/>
                <a:moveTo>
                  <a:pt x="90154" y="17627"/>
                </a:moveTo>
                <a:cubicBezTo>
                  <a:pt x="92170" y="20224"/>
                  <a:pt x="93157" y="23323"/>
                  <a:pt x="91324" y="26582"/>
                </a:cubicBezTo>
                <a:cubicBezTo>
                  <a:pt x="89826" y="29232"/>
                  <a:pt x="87003" y="31076"/>
                  <a:pt x="84467" y="32574"/>
                </a:cubicBezTo>
                <a:cubicBezTo>
                  <a:pt x="82048" y="34072"/>
                  <a:pt x="79455" y="35397"/>
                  <a:pt x="76862" y="36549"/>
                </a:cubicBezTo>
                <a:cubicBezTo>
                  <a:pt x="68716" y="40099"/>
                  <a:pt x="59960" y="42247"/>
                  <a:pt x="51103" y="42993"/>
                </a:cubicBezTo>
                <a:lnTo>
                  <a:pt x="51103" y="42993"/>
                </a:lnTo>
                <a:cubicBezTo>
                  <a:pt x="55639" y="41696"/>
                  <a:pt x="60083" y="40009"/>
                  <a:pt x="64430" y="38149"/>
                </a:cubicBezTo>
                <a:lnTo>
                  <a:pt x="64430" y="38149"/>
                </a:lnTo>
                <a:cubicBezTo>
                  <a:pt x="65786" y="37823"/>
                  <a:pt x="67144" y="37480"/>
                  <a:pt x="68508" y="37126"/>
                </a:cubicBezTo>
                <a:cubicBezTo>
                  <a:pt x="74730" y="35455"/>
                  <a:pt x="82624" y="33150"/>
                  <a:pt x="86138" y="27158"/>
                </a:cubicBezTo>
                <a:cubicBezTo>
                  <a:pt x="86818" y="26007"/>
                  <a:pt x="87206" y="24809"/>
                  <a:pt x="87354" y="23596"/>
                </a:cubicBezTo>
                <a:lnTo>
                  <a:pt x="87354" y="23596"/>
                </a:lnTo>
                <a:cubicBezTo>
                  <a:pt x="88703" y="21777"/>
                  <a:pt x="89686" y="19732"/>
                  <a:pt x="90154" y="17627"/>
                </a:cubicBezTo>
                <a:close/>
                <a:moveTo>
                  <a:pt x="59509" y="39242"/>
                </a:moveTo>
                <a:lnTo>
                  <a:pt x="59509" y="39242"/>
                </a:lnTo>
                <a:cubicBezTo>
                  <a:pt x="55225" y="40901"/>
                  <a:pt x="50857" y="42297"/>
                  <a:pt x="46366" y="43258"/>
                </a:cubicBezTo>
                <a:lnTo>
                  <a:pt x="46366" y="43258"/>
                </a:lnTo>
                <a:cubicBezTo>
                  <a:pt x="45585" y="43280"/>
                  <a:pt x="44803" y="43291"/>
                  <a:pt x="44021" y="43291"/>
                </a:cubicBezTo>
                <a:cubicBezTo>
                  <a:pt x="38237" y="43291"/>
                  <a:pt x="32056" y="43291"/>
                  <a:pt x="26314" y="41915"/>
                </a:cubicBezTo>
                <a:lnTo>
                  <a:pt x="26314" y="41915"/>
                </a:lnTo>
                <a:cubicBezTo>
                  <a:pt x="27793" y="41971"/>
                  <a:pt x="29275" y="41997"/>
                  <a:pt x="30758" y="41997"/>
                </a:cubicBezTo>
                <a:cubicBezTo>
                  <a:pt x="38953" y="41997"/>
                  <a:pt x="47199" y="41191"/>
                  <a:pt x="55256" y="40006"/>
                </a:cubicBezTo>
                <a:cubicBezTo>
                  <a:pt x="56678" y="39785"/>
                  <a:pt x="58095" y="39528"/>
                  <a:pt x="59509" y="39242"/>
                </a:cubicBezTo>
                <a:close/>
                <a:moveTo>
                  <a:pt x="14276" y="40705"/>
                </a:moveTo>
                <a:cubicBezTo>
                  <a:pt x="16245" y="41067"/>
                  <a:pt x="18096" y="41289"/>
                  <a:pt x="19534" y="41447"/>
                </a:cubicBezTo>
                <a:cubicBezTo>
                  <a:pt x="20131" y="41508"/>
                  <a:pt x="20728" y="41564"/>
                  <a:pt x="21327" y="41614"/>
                </a:cubicBezTo>
                <a:lnTo>
                  <a:pt x="21327" y="41614"/>
                </a:lnTo>
                <a:cubicBezTo>
                  <a:pt x="26833" y="43787"/>
                  <a:pt x="33304" y="44127"/>
                  <a:pt x="38951" y="44212"/>
                </a:cubicBezTo>
                <a:cubicBezTo>
                  <a:pt x="39457" y="44227"/>
                  <a:pt x="39962" y="44239"/>
                  <a:pt x="40467" y="44247"/>
                </a:cubicBezTo>
                <a:lnTo>
                  <a:pt x="40467" y="44247"/>
                </a:lnTo>
                <a:cubicBezTo>
                  <a:pt x="40231" y="44275"/>
                  <a:pt x="39994" y="44302"/>
                  <a:pt x="39757" y="44328"/>
                </a:cubicBezTo>
                <a:cubicBezTo>
                  <a:pt x="37722" y="44553"/>
                  <a:pt x="35575" y="44679"/>
                  <a:pt x="33378" y="44679"/>
                </a:cubicBezTo>
                <a:cubicBezTo>
                  <a:pt x="26915" y="44679"/>
                  <a:pt x="20021" y="43587"/>
                  <a:pt x="14276" y="40705"/>
                </a:cubicBezTo>
                <a:close/>
                <a:moveTo>
                  <a:pt x="61579" y="1"/>
                </a:moveTo>
                <a:cubicBezTo>
                  <a:pt x="55890" y="1"/>
                  <a:pt x="50214" y="686"/>
                  <a:pt x="44655" y="1749"/>
                </a:cubicBezTo>
                <a:cubicBezTo>
                  <a:pt x="34341" y="3766"/>
                  <a:pt x="24201" y="7511"/>
                  <a:pt x="15501" y="13503"/>
                </a:cubicBezTo>
                <a:cubicBezTo>
                  <a:pt x="11583" y="16153"/>
                  <a:pt x="8068" y="19322"/>
                  <a:pt x="5188" y="23010"/>
                </a:cubicBezTo>
                <a:cubicBezTo>
                  <a:pt x="3690" y="24853"/>
                  <a:pt x="2307" y="26928"/>
                  <a:pt x="1673" y="29347"/>
                </a:cubicBezTo>
                <a:cubicBezTo>
                  <a:pt x="0" y="35480"/>
                  <a:pt x="5305" y="38448"/>
                  <a:pt x="10967" y="39967"/>
                </a:cubicBezTo>
                <a:lnTo>
                  <a:pt x="10967" y="39967"/>
                </a:lnTo>
                <a:cubicBezTo>
                  <a:pt x="12493" y="40879"/>
                  <a:pt x="14115" y="41639"/>
                  <a:pt x="15674" y="42311"/>
                </a:cubicBezTo>
                <a:cubicBezTo>
                  <a:pt x="21090" y="44616"/>
                  <a:pt x="27024" y="45538"/>
                  <a:pt x="32786" y="45595"/>
                </a:cubicBezTo>
                <a:cubicBezTo>
                  <a:pt x="33141" y="45603"/>
                  <a:pt x="33496" y="45606"/>
                  <a:pt x="33851" y="45606"/>
                </a:cubicBezTo>
                <a:cubicBezTo>
                  <a:pt x="38111" y="45606"/>
                  <a:pt x="42302" y="45078"/>
                  <a:pt x="46421" y="44177"/>
                </a:cubicBezTo>
                <a:lnTo>
                  <a:pt x="46421" y="44177"/>
                </a:lnTo>
                <a:cubicBezTo>
                  <a:pt x="53707" y="43884"/>
                  <a:pt x="60896" y="42804"/>
                  <a:pt x="67989" y="40698"/>
                </a:cubicBezTo>
                <a:cubicBezTo>
                  <a:pt x="73232" y="39200"/>
                  <a:pt x="78360" y="37010"/>
                  <a:pt x="83085" y="34360"/>
                </a:cubicBezTo>
                <a:cubicBezTo>
                  <a:pt x="87118" y="32113"/>
                  <a:pt x="91900" y="29175"/>
                  <a:pt x="93052" y="24335"/>
                </a:cubicBezTo>
                <a:cubicBezTo>
                  <a:pt x="93725" y="21347"/>
                  <a:pt x="92309" y="18575"/>
                  <a:pt x="90374" y="16332"/>
                </a:cubicBezTo>
                <a:lnTo>
                  <a:pt x="90374" y="16332"/>
                </a:lnTo>
                <a:cubicBezTo>
                  <a:pt x="90724" y="13366"/>
                  <a:pt x="90007" y="10351"/>
                  <a:pt x="87809" y="7741"/>
                </a:cubicBezTo>
                <a:cubicBezTo>
                  <a:pt x="83315" y="2441"/>
                  <a:pt x="75018" y="1116"/>
                  <a:pt x="68565" y="366"/>
                </a:cubicBezTo>
                <a:cubicBezTo>
                  <a:pt x="66239" y="115"/>
                  <a:pt x="63908" y="1"/>
                  <a:pt x="61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3733800" y="4554413"/>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83;p43"/>
          <p:cNvGrpSpPr/>
          <p:nvPr/>
        </p:nvGrpSpPr>
        <p:grpSpPr>
          <a:xfrm rot="-1564537">
            <a:off x="6491363" y="1280235"/>
            <a:ext cx="495770" cy="567380"/>
            <a:chOff x="1244250" y="1474325"/>
            <a:chExt cx="1183700" cy="1354675"/>
          </a:xfrm>
        </p:grpSpPr>
        <p:sp>
          <p:nvSpPr>
            <p:cNvPr id="884" name="Google Shape;884;p43"/>
            <p:cNvSpPr/>
            <p:nvPr/>
          </p:nvSpPr>
          <p:spPr>
            <a:xfrm>
              <a:off x="1244250" y="1474325"/>
              <a:ext cx="1183700" cy="1354675"/>
            </a:xfrm>
            <a:custGeom>
              <a:avLst/>
              <a:gdLst/>
              <a:ahLst/>
              <a:cxnLst/>
              <a:rect l="l" t="t" r="r" b="b"/>
              <a:pathLst>
                <a:path w="47348" h="54187" extrusionOk="0">
                  <a:moveTo>
                    <a:pt x="15081" y="4209"/>
                  </a:moveTo>
                  <a:cubicBezTo>
                    <a:pt x="15169" y="4472"/>
                    <a:pt x="15344" y="4560"/>
                    <a:pt x="15432" y="4735"/>
                  </a:cubicBezTo>
                  <a:cubicBezTo>
                    <a:pt x="15432" y="4647"/>
                    <a:pt x="15344" y="4647"/>
                    <a:pt x="15344" y="4560"/>
                  </a:cubicBezTo>
                  <a:lnTo>
                    <a:pt x="15344" y="4560"/>
                  </a:lnTo>
                  <a:cubicBezTo>
                    <a:pt x="15607" y="4910"/>
                    <a:pt x="15870" y="5349"/>
                    <a:pt x="16221" y="5787"/>
                  </a:cubicBezTo>
                  <a:cubicBezTo>
                    <a:pt x="16659" y="6313"/>
                    <a:pt x="16923" y="6927"/>
                    <a:pt x="17361" y="7541"/>
                  </a:cubicBezTo>
                  <a:cubicBezTo>
                    <a:pt x="17799" y="8067"/>
                    <a:pt x="18238" y="8681"/>
                    <a:pt x="18676" y="9382"/>
                  </a:cubicBezTo>
                  <a:cubicBezTo>
                    <a:pt x="19553" y="10697"/>
                    <a:pt x="20430" y="11925"/>
                    <a:pt x="21307" y="13240"/>
                  </a:cubicBezTo>
                  <a:cubicBezTo>
                    <a:pt x="21920" y="13941"/>
                    <a:pt x="22359" y="14643"/>
                    <a:pt x="22797" y="15432"/>
                  </a:cubicBezTo>
                  <a:cubicBezTo>
                    <a:pt x="23323" y="16133"/>
                    <a:pt x="23849" y="17010"/>
                    <a:pt x="24375" y="17887"/>
                  </a:cubicBezTo>
                  <a:cubicBezTo>
                    <a:pt x="24989" y="18764"/>
                    <a:pt x="25515" y="19553"/>
                    <a:pt x="26041" y="20342"/>
                  </a:cubicBezTo>
                  <a:cubicBezTo>
                    <a:pt x="26567" y="21131"/>
                    <a:pt x="27181" y="22008"/>
                    <a:pt x="27707" y="22709"/>
                  </a:cubicBezTo>
                  <a:cubicBezTo>
                    <a:pt x="28058" y="23148"/>
                    <a:pt x="28233" y="23586"/>
                    <a:pt x="28584" y="24025"/>
                  </a:cubicBezTo>
                  <a:cubicBezTo>
                    <a:pt x="28672" y="24288"/>
                    <a:pt x="28935" y="24463"/>
                    <a:pt x="29022" y="24726"/>
                  </a:cubicBezTo>
                  <a:cubicBezTo>
                    <a:pt x="29812" y="25954"/>
                    <a:pt x="30513" y="27093"/>
                    <a:pt x="31302" y="28233"/>
                  </a:cubicBezTo>
                  <a:cubicBezTo>
                    <a:pt x="32091" y="29285"/>
                    <a:pt x="32705" y="30338"/>
                    <a:pt x="33494" y="31390"/>
                  </a:cubicBezTo>
                  <a:cubicBezTo>
                    <a:pt x="34196" y="32530"/>
                    <a:pt x="34722" y="33494"/>
                    <a:pt x="35335" y="34459"/>
                  </a:cubicBezTo>
                  <a:cubicBezTo>
                    <a:pt x="36037" y="35598"/>
                    <a:pt x="36826" y="36651"/>
                    <a:pt x="37440" y="37615"/>
                  </a:cubicBezTo>
                  <a:cubicBezTo>
                    <a:pt x="38141" y="38492"/>
                    <a:pt x="38755" y="39544"/>
                    <a:pt x="39456" y="40509"/>
                  </a:cubicBezTo>
                  <a:cubicBezTo>
                    <a:pt x="39895" y="41298"/>
                    <a:pt x="40333" y="41911"/>
                    <a:pt x="40772" y="42701"/>
                  </a:cubicBezTo>
                  <a:cubicBezTo>
                    <a:pt x="41035" y="43139"/>
                    <a:pt x="41298" y="43490"/>
                    <a:pt x="41473" y="43928"/>
                  </a:cubicBezTo>
                  <a:cubicBezTo>
                    <a:pt x="41736" y="44191"/>
                    <a:pt x="41911" y="44630"/>
                    <a:pt x="42174" y="45068"/>
                  </a:cubicBezTo>
                  <a:lnTo>
                    <a:pt x="43490" y="47435"/>
                  </a:lnTo>
                  <a:cubicBezTo>
                    <a:pt x="43665" y="47698"/>
                    <a:pt x="43840" y="48137"/>
                    <a:pt x="44016" y="48487"/>
                  </a:cubicBezTo>
                  <a:cubicBezTo>
                    <a:pt x="44191" y="48838"/>
                    <a:pt x="44366" y="49277"/>
                    <a:pt x="44454" y="49627"/>
                  </a:cubicBezTo>
                  <a:cubicBezTo>
                    <a:pt x="44630" y="49890"/>
                    <a:pt x="44717" y="50241"/>
                    <a:pt x="44717" y="50679"/>
                  </a:cubicBezTo>
                  <a:lnTo>
                    <a:pt x="44717" y="51206"/>
                  </a:lnTo>
                  <a:cubicBezTo>
                    <a:pt x="44630" y="51206"/>
                    <a:pt x="44630" y="51381"/>
                    <a:pt x="44542" y="51381"/>
                  </a:cubicBezTo>
                  <a:cubicBezTo>
                    <a:pt x="44279" y="51381"/>
                    <a:pt x="43928" y="51206"/>
                    <a:pt x="43577" y="51118"/>
                  </a:cubicBezTo>
                  <a:cubicBezTo>
                    <a:pt x="43402" y="51118"/>
                    <a:pt x="43227" y="51030"/>
                    <a:pt x="43051" y="51030"/>
                  </a:cubicBezTo>
                  <a:cubicBezTo>
                    <a:pt x="42788" y="51030"/>
                    <a:pt x="42613" y="50942"/>
                    <a:pt x="42350" y="50942"/>
                  </a:cubicBezTo>
                  <a:lnTo>
                    <a:pt x="42262" y="50942"/>
                  </a:lnTo>
                  <a:lnTo>
                    <a:pt x="42613" y="49627"/>
                  </a:lnTo>
                  <a:cubicBezTo>
                    <a:pt x="42613" y="49277"/>
                    <a:pt x="42613" y="48926"/>
                    <a:pt x="42525" y="48575"/>
                  </a:cubicBezTo>
                  <a:cubicBezTo>
                    <a:pt x="42350" y="48400"/>
                    <a:pt x="42262" y="48312"/>
                    <a:pt x="42174" y="48137"/>
                  </a:cubicBezTo>
                  <a:cubicBezTo>
                    <a:pt x="42087" y="48049"/>
                    <a:pt x="41911" y="47961"/>
                    <a:pt x="41736" y="47961"/>
                  </a:cubicBezTo>
                  <a:cubicBezTo>
                    <a:pt x="41596" y="47909"/>
                    <a:pt x="41455" y="47884"/>
                    <a:pt x="41319" y="47884"/>
                  </a:cubicBezTo>
                  <a:cubicBezTo>
                    <a:pt x="40772" y="47884"/>
                    <a:pt x="40281" y="48277"/>
                    <a:pt x="40070" y="48838"/>
                  </a:cubicBezTo>
                  <a:cubicBezTo>
                    <a:pt x="39982" y="49277"/>
                    <a:pt x="39895" y="49803"/>
                    <a:pt x="39719" y="50241"/>
                  </a:cubicBezTo>
                  <a:cubicBezTo>
                    <a:pt x="39544" y="50241"/>
                    <a:pt x="39456" y="50153"/>
                    <a:pt x="39193" y="50153"/>
                  </a:cubicBezTo>
                  <a:cubicBezTo>
                    <a:pt x="38843" y="50066"/>
                    <a:pt x="38404" y="50066"/>
                    <a:pt x="37966" y="49890"/>
                  </a:cubicBezTo>
                  <a:cubicBezTo>
                    <a:pt x="38229" y="49189"/>
                    <a:pt x="38317" y="48400"/>
                    <a:pt x="38404" y="47523"/>
                  </a:cubicBezTo>
                  <a:cubicBezTo>
                    <a:pt x="38404" y="47172"/>
                    <a:pt x="38317" y="46734"/>
                    <a:pt x="38141" y="46558"/>
                  </a:cubicBezTo>
                  <a:lnTo>
                    <a:pt x="37966" y="46383"/>
                  </a:lnTo>
                  <a:cubicBezTo>
                    <a:pt x="37790" y="46208"/>
                    <a:pt x="37527" y="46120"/>
                    <a:pt x="37264" y="46120"/>
                  </a:cubicBezTo>
                  <a:cubicBezTo>
                    <a:pt x="36826" y="46120"/>
                    <a:pt x="36475" y="46208"/>
                    <a:pt x="36212" y="46383"/>
                  </a:cubicBezTo>
                  <a:cubicBezTo>
                    <a:pt x="35949" y="46646"/>
                    <a:pt x="35774" y="46997"/>
                    <a:pt x="35774" y="47260"/>
                  </a:cubicBezTo>
                  <a:cubicBezTo>
                    <a:pt x="35774" y="47874"/>
                    <a:pt x="35686" y="48312"/>
                    <a:pt x="35598" y="48838"/>
                  </a:cubicBezTo>
                  <a:cubicBezTo>
                    <a:pt x="35598" y="49014"/>
                    <a:pt x="35511" y="49189"/>
                    <a:pt x="35511" y="49364"/>
                  </a:cubicBezTo>
                  <a:cubicBezTo>
                    <a:pt x="35072" y="49277"/>
                    <a:pt x="34722" y="49277"/>
                    <a:pt x="34283" y="49189"/>
                  </a:cubicBezTo>
                  <a:cubicBezTo>
                    <a:pt x="33757" y="49014"/>
                    <a:pt x="33319" y="48926"/>
                    <a:pt x="32705" y="48838"/>
                  </a:cubicBezTo>
                  <a:lnTo>
                    <a:pt x="32530" y="48838"/>
                  </a:lnTo>
                  <a:cubicBezTo>
                    <a:pt x="32617" y="48750"/>
                    <a:pt x="32617" y="48575"/>
                    <a:pt x="32705" y="48487"/>
                  </a:cubicBezTo>
                  <a:cubicBezTo>
                    <a:pt x="32968" y="47961"/>
                    <a:pt x="33406" y="47523"/>
                    <a:pt x="33757" y="47085"/>
                  </a:cubicBezTo>
                  <a:cubicBezTo>
                    <a:pt x="34196" y="46558"/>
                    <a:pt x="33933" y="45769"/>
                    <a:pt x="33494" y="45331"/>
                  </a:cubicBezTo>
                  <a:lnTo>
                    <a:pt x="33406" y="45243"/>
                  </a:lnTo>
                  <a:cubicBezTo>
                    <a:pt x="33143" y="45046"/>
                    <a:pt x="32880" y="44947"/>
                    <a:pt x="32654" y="44947"/>
                  </a:cubicBezTo>
                  <a:cubicBezTo>
                    <a:pt x="32579" y="44947"/>
                    <a:pt x="32508" y="44958"/>
                    <a:pt x="32442" y="44980"/>
                  </a:cubicBezTo>
                  <a:cubicBezTo>
                    <a:pt x="32004" y="45068"/>
                    <a:pt x="31741" y="45243"/>
                    <a:pt x="31565" y="45506"/>
                  </a:cubicBezTo>
                  <a:cubicBezTo>
                    <a:pt x="31214" y="45945"/>
                    <a:pt x="30864" y="46295"/>
                    <a:pt x="30688" y="46734"/>
                  </a:cubicBezTo>
                  <a:cubicBezTo>
                    <a:pt x="30338" y="47172"/>
                    <a:pt x="30250" y="47611"/>
                    <a:pt x="29987" y="48049"/>
                  </a:cubicBezTo>
                  <a:cubicBezTo>
                    <a:pt x="29987" y="48137"/>
                    <a:pt x="29899" y="48137"/>
                    <a:pt x="29899" y="48312"/>
                  </a:cubicBezTo>
                  <a:cubicBezTo>
                    <a:pt x="29636" y="48137"/>
                    <a:pt x="29373" y="48137"/>
                    <a:pt x="29110" y="48049"/>
                  </a:cubicBezTo>
                  <a:cubicBezTo>
                    <a:pt x="28496" y="47961"/>
                    <a:pt x="27883" y="47874"/>
                    <a:pt x="27356" y="47611"/>
                  </a:cubicBezTo>
                  <a:cubicBezTo>
                    <a:pt x="27444" y="47435"/>
                    <a:pt x="27444" y="47172"/>
                    <a:pt x="27620" y="46997"/>
                  </a:cubicBezTo>
                  <a:cubicBezTo>
                    <a:pt x="27707" y="46383"/>
                    <a:pt x="27883" y="45945"/>
                    <a:pt x="28058" y="45419"/>
                  </a:cubicBezTo>
                  <a:cubicBezTo>
                    <a:pt x="28233" y="44893"/>
                    <a:pt x="28058" y="44366"/>
                    <a:pt x="27707" y="44016"/>
                  </a:cubicBezTo>
                  <a:cubicBezTo>
                    <a:pt x="27620" y="43928"/>
                    <a:pt x="27444" y="43928"/>
                    <a:pt x="27269" y="43753"/>
                  </a:cubicBezTo>
                  <a:cubicBezTo>
                    <a:pt x="27163" y="43726"/>
                    <a:pt x="27057" y="43714"/>
                    <a:pt x="26953" y="43714"/>
                  </a:cubicBezTo>
                  <a:cubicBezTo>
                    <a:pt x="26366" y="43714"/>
                    <a:pt x="25826" y="44108"/>
                    <a:pt x="25603" y="44630"/>
                  </a:cubicBezTo>
                  <a:cubicBezTo>
                    <a:pt x="25515" y="45243"/>
                    <a:pt x="25252" y="45682"/>
                    <a:pt x="25164" y="46208"/>
                  </a:cubicBezTo>
                  <a:cubicBezTo>
                    <a:pt x="25077" y="46383"/>
                    <a:pt x="25077" y="46734"/>
                    <a:pt x="24989" y="46997"/>
                  </a:cubicBezTo>
                  <a:cubicBezTo>
                    <a:pt x="24375" y="46734"/>
                    <a:pt x="23937" y="46646"/>
                    <a:pt x="23411" y="46558"/>
                  </a:cubicBezTo>
                  <a:cubicBezTo>
                    <a:pt x="22797" y="46383"/>
                    <a:pt x="22096" y="46208"/>
                    <a:pt x="21482" y="46120"/>
                  </a:cubicBezTo>
                  <a:cubicBezTo>
                    <a:pt x="21657" y="45682"/>
                    <a:pt x="22008" y="45243"/>
                    <a:pt x="22183" y="44805"/>
                  </a:cubicBezTo>
                  <a:cubicBezTo>
                    <a:pt x="22446" y="44454"/>
                    <a:pt x="22534" y="44103"/>
                    <a:pt x="22446" y="43753"/>
                  </a:cubicBezTo>
                  <a:cubicBezTo>
                    <a:pt x="22359" y="43490"/>
                    <a:pt x="22183" y="43227"/>
                    <a:pt x="22008" y="43051"/>
                  </a:cubicBezTo>
                  <a:cubicBezTo>
                    <a:pt x="22008" y="43051"/>
                    <a:pt x="22008" y="42876"/>
                    <a:pt x="21920" y="42876"/>
                  </a:cubicBezTo>
                  <a:cubicBezTo>
                    <a:pt x="21664" y="42748"/>
                    <a:pt x="21407" y="42666"/>
                    <a:pt x="21150" y="42666"/>
                  </a:cubicBezTo>
                  <a:cubicBezTo>
                    <a:pt x="21056" y="42666"/>
                    <a:pt x="20962" y="42677"/>
                    <a:pt x="20868" y="42701"/>
                  </a:cubicBezTo>
                  <a:cubicBezTo>
                    <a:pt x="20605" y="42701"/>
                    <a:pt x="20167" y="42876"/>
                    <a:pt x="19991" y="43227"/>
                  </a:cubicBezTo>
                  <a:cubicBezTo>
                    <a:pt x="19816" y="43577"/>
                    <a:pt x="19553" y="44016"/>
                    <a:pt x="19378" y="44454"/>
                  </a:cubicBezTo>
                  <a:cubicBezTo>
                    <a:pt x="19290" y="44805"/>
                    <a:pt x="19027" y="44980"/>
                    <a:pt x="18939" y="45331"/>
                  </a:cubicBezTo>
                  <a:lnTo>
                    <a:pt x="17624" y="44980"/>
                  </a:lnTo>
                  <a:cubicBezTo>
                    <a:pt x="17361" y="44893"/>
                    <a:pt x="17098" y="44893"/>
                    <a:pt x="16835" y="44805"/>
                  </a:cubicBezTo>
                  <a:lnTo>
                    <a:pt x="16835" y="44630"/>
                  </a:lnTo>
                  <a:cubicBezTo>
                    <a:pt x="17186" y="44103"/>
                    <a:pt x="17361" y="43490"/>
                    <a:pt x="17712" y="42876"/>
                  </a:cubicBezTo>
                  <a:cubicBezTo>
                    <a:pt x="17799" y="42613"/>
                    <a:pt x="17712" y="42262"/>
                    <a:pt x="17624" y="41911"/>
                  </a:cubicBezTo>
                  <a:cubicBezTo>
                    <a:pt x="17536" y="41736"/>
                    <a:pt x="17361" y="41561"/>
                    <a:pt x="17273" y="41473"/>
                  </a:cubicBezTo>
                  <a:cubicBezTo>
                    <a:pt x="17186" y="41298"/>
                    <a:pt x="17098" y="41298"/>
                    <a:pt x="16835" y="41122"/>
                  </a:cubicBezTo>
                  <a:cubicBezTo>
                    <a:pt x="16741" y="41099"/>
                    <a:pt x="16653" y="41088"/>
                    <a:pt x="16568" y="41088"/>
                  </a:cubicBezTo>
                  <a:cubicBezTo>
                    <a:pt x="16337" y="41088"/>
                    <a:pt x="16127" y="41169"/>
                    <a:pt x="15870" y="41298"/>
                  </a:cubicBezTo>
                  <a:cubicBezTo>
                    <a:pt x="15783" y="41385"/>
                    <a:pt x="15607" y="41385"/>
                    <a:pt x="15520" y="41473"/>
                  </a:cubicBezTo>
                  <a:cubicBezTo>
                    <a:pt x="15344" y="41561"/>
                    <a:pt x="15169" y="41824"/>
                    <a:pt x="15081" y="41999"/>
                  </a:cubicBezTo>
                  <a:cubicBezTo>
                    <a:pt x="14906" y="42350"/>
                    <a:pt x="14731" y="42788"/>
                    <a:pt x="14555" y="43139"/>
                  </a:cubicBezTo>
                  <a:cubicBezTo>
                    <a:pt x="14292" y="43490"/>
                    <a:pt x="14204" y="43665"/>
                    <a:pt x="14117" y="44016"/>
                  </a:cubicBezTo>
                  <a:cubicBezTo>
                    <a:pt x="13591" y="43928"/>
                    <a:pt x="12889" y="43665"/>
                    <a:pt x="12275" y="43577"/>
                  </a:cubicBezTo>
                  <a:cubicBezTo>
                    <a:pt x="12275" y="43490"/>
                    <a:pt x="12100" y="43490"/>
                    <a:pt x="12012" y="43490"/>
                  </a:cubicBezTo>
                  <a:cubicBezTo>
                    <a:pt x="12363" y="42876"/>
                    <a:pt x="12539" y="42438"/>
                    <a:pt x="12802" y="41999"/>
                  </a:cubicBezTo>
                  <a:cubicBezTo>
                    <a:pt x="12802" y="41911"/>
                    <a:pt x="12802" y="41824"/>
                    <a:pt x="12889" y="41736"/>
                  </a:cubicBezTo>
                  <a:lnTo>
                    <a:pt x="12889" y="41035"/>
                  </a:lnTo>
                  <a:cubicBezTo>
                    <a:pt x="12802" y="40684"/>
                    <a:pt x="12714" y="40509"/>
                    <a:pt x="12451" y="40245"/>
                  </a:cubicBezTo>
                  <a:lnTo>
                    <a:pt x="12363" y="40158"/>
                  </a:lnTo>
                  <a:cubicBezTo>
                    <a:pt x="12115" y="40034"/>
                    <a:pt x="11867" y="39910"/>
                    <a:pt x="11650" y="39910"/>
                  </a:cubicBezTo>
                  <a:cubicBezTo>
                    <a:pt x="11560" y="39910"/>
                    <a:pt x="11476" y="39931"/>
                    <a:pt x="11399" y="39982"/>
                  </a:cubicBezTo>
                  <a:cubicBezTo>
                    <a:pt x="11048" y="39982"/>
                    <a:pt x="10610" y="40158"/>
                    <a:pt x="10522" y="40509"/>
                  </a:cubicBezTo>
                  <a:cubicBezTo>
                    <a:pt x="10259" y="40859"/>
                    <a:pt x="10171" y="41298"/>
                    <a:pt x="9908" y="41561"/>
                  </a:cubicBezTo>
                  <a:cubicBezTo>
                    <a:pt x="9820" y="41911"/>
                    <a:pt x="9645" y="42262"/>
                    <a:pt x="9382" y="42701"/>
                  </a:cubicBezTo>
                  <a:cubicBezTo>
                    <a:pt x="9294" y="42613"/>
                    <a:pt x="9207" y="42613"/>
                    <a:pt x="9031" y="42613"/>
                  </a:cubicBezTo>
                  <a:cubicBezTo>
                    <a:pt x="8418" y="42438"/>
                    <a:pt x="7716" y="42262"/>
                    <a:pt x="7190" y="42174"/>
                  </a:cubicBezTo>
                  <a:lnTo>
                    <a:pt x="7190" y="41911"/>
                  </a:lnTo>
                  <a:cubicBezTo>
                    <a:pt x="7453" y="41122"/>
                    <a:pt x="7628" y="40509"/>
                    <a:pt x="7979" y="39719"/>
                  </a:cubicBezTo>
                  <a:cubicBezTo>
                    <a:pt x="8242" y="39193"/>
                    <a:pt x="7979" y="38667"/>
                    <a:pt x="7628" y="38317"/>
                  </a:cubicBezTo>
                  <a:cubicBezTo>
                    <a:pt x="7541" y="38229"/>
                    <a:pt x="7453" y="38053"/>
                    <a:pt x="7190" y="38053"/>
                  </a:cubicBezTo>
                  <a:cubicBezTo>
                    <a:pt x="7120" y="38030"/>
                    <a:pt x="7043" y="38019"/>
                    <a:pt x="6961" y="38019"/>
                  </a:cubicBezTo>
                  <a:cubicBezTo>
                    <a:pt x="6739" y="38019"/>
                    <a:pt x="6482" y="38100"/>
                    <a:pt x="6226" y="38229"/>
                  </a:cubicBezTo>
                  <a:cubicBezTo>
                    <a:pt x="5875" y="38317"/>
                    <a:pt x="5699" y="38667"/>
                    <a:pt x="5612" y="38930"/>
                  </a:cubicBezTo>
                  <a:cubicBezTo>
                    <a:pt x="5349" y="39369"/>
                    <a:pt x="5173" y="39807"/>
                    <a:pt x="4998" y="40421"/>
                  </a:cubicBezTo>
                  <a:cubicBezTo>
                    <a:pt x="4910" y="40684"/>
                    <a:pt x="4910" y="41122"/>
                    <a:pt x="4823" y="41473"/>
                  </a:cubicBezTo>
                  <a:lnTo>
                    <a:pt x="4647" y="41473"/>
                  </a:lnTo>
                  <a:lnTo>
                    <a:pt x="3332" y="41122"/>
                  </a:lnTo>
                  <a:cubicBezTo>
                    <a:pt x="3244" y="41122"/>
                    <a:pt x="3244" y="41035"/>
                    <a:pt x="3157" y="41035"/>
                  </a:cubicBezTo>
                  <a:lnTo>
                    <a:pt x="2806" y="40684"/>
                  </a:lnTo>
                  <a:cubicBezTo>
                    <a:pt x="2806" y="40509"/>
                    <a:pt x="2894" y="40421"/>
                    <a:pt x="2894" y="40158"/>
                  </a:cubicBezTo>
                  <a:cubicBezTo>
                    <a:pt x="2894" y="39982"/>
                    <a:pt x="3069" y="39719"/>
                    <a:pt x="3069" y="39544"/>
                  </a:cubicBezTo>
                  <a:cubicBezTo>
                    <a:pt x="3069" y="39106"/>
                    <a:pt x="3244" y="38667"/>
                    <a:pt x="3332" y="38229"/>
                  </a:cubicBezTo>
                  <a:cubicBezTo>
                    <a:pt x="3507" y="37966"/>
                    <a:pt x="3507" y="37878"/>
                    <a:pt x="3595" y="37615"/>
                  </a:cubicBezTo>
                  <a:lnTo>
                    <a:pt x="3595" y="37615"/>
                  </a:lnTo>
                  <a:cubicBezTo>
                    <a:pt x="3595" y="37790"/>
                    <a:pt x="3507" y="37878"/>
                    <a:pt x="3507" y="37966"/>
                  </a:cubicBezTo>
                  <a:cubicBezTo>
                    <a:pt x="3770" y="37177"/>
                    <a:pt x="4034" y="36475"/>
                    <a:pt x="4209" y="35598"/>
                  </a:cubicBezTo>
                  <a:lnTo>
                    <a:pt x="4910" y="33231"/>
                  </a:lnTo>
                  <a:lnTo>
                    <a:pt x="5612" y="30951"/>
                  </a:lnTo>
                  <a:lnTo>
                    <a:pt x="6226" y="28672"/>
                  </a:lnTo>
                  <a:cubicBezTo>
                    <a:pt x="6489" y="28233"/>
                    <a:pt x="6664" y="27707"/>
                    <a:pt x="6752" y="27269"/>
                  </a:cubicBezTo>
                  <a:cubicBezTo>
                    <a:pt x="6927" y="26830"/>
                    <a:pt x="7102" y="26217"/>
                    <a:pt x="7190" y="25778"/>
                  </a:cubicBezTo>
                  <a:cubicBezTo>
                    <a:pt x="7453" y="24901"/>
                    <a:pt x="7804" y="23937"/>
                    <a:pt x="8067" y="23060"/>
                  </a:cubicBezTo>
                  <a:lnTo>
                    <a:pt x="8768" y="21131"/>
                  </a:lnTo>
                  <a:cubicBezTo>
                    <a:pt x="9207" y="20079"/>
                    <a:pt x="9557" y="19202"/>
                    <a:pt x="9820" y="18238"/>
                  </a:cubicBezTo>
                  <a:cubicBezTo>
                    <a:pt x="10171" y="17361"/>
                    <a:pt x="10434" y="16484"/>
                    <a:pt x="10697" y="15607"/>
                  </a:cubicBezTo>
                  <a:cubicBezTo>
                    <a:pt x="11048" y="14643"/>
                    <a:pt x="11486" y="13766"/>
                    <a:pt x="11837" y="12802"/>
                  </a:cubicBezTo>
                  <a:cubicBezTo>
                    <a:pt x="12188" y="11662"/>
                    <a:pt x="12626" y="10610"/>
                    <a:pt x="12977" y="9470"/>
                  </a:cubicBezTo>
                  <a:cubicBezTo>
                    <a:pt x="13415" y="8418"/>
                    <a:pt x="13766" y="7365"/>
                    <a:pt x="14204" y="6313"/>
                  </a:cubicBezTo>
                  <a:cubicBezTo>
                    <a:pt x="14555" y="5612"/>
                    <a:pt x="14906" y="4910"/>
                    <a:pt x="15081" y="4209"/>
                  </a:cubicBezTo>
                  <a:close/>
                  <a:moveTo>
                    <a:pt x="14643" y="0"/>
                  </a:moveTo>
                  <a:cubicBezTo>
                    <a:pt x="14467" y="0"/>
                    <a:pt x="14204" y="0"/>
                    <a:pt x="14029" y="176"/>
                  </a:cubicBezTo>
                  <a:cubicBezTo>
                    <a:pt x="13941" y="176"/>
                    <a:pt x="13766" y="263"/>
                    <a:pt x="13678" y="351"/>
                  </a:cubicBezTo>
                  <a:cubicBezTo>
                    <a:pt x="13328" y="702"/>
                    <a:pt x="13152" y="1140"/>
                    <a:pt x="13240" y="1578"/>
                  </a:cubicBezTo>
                  <a:cubicBezTo>
                    <a:pt x="12802" y="2806"/>
                    <a:pt x="12275" y="3946"/>
                    <a:pt x="11837" y="5173"/>
                  </a:cubicBezTo>
                  <a:cubicBezTo>
                    <a:pt x="11311" y="6489"/>
                    <a:pt x="10873" y="7891"/>
                    <a:pt x="10259" y="9207"/>
                  </a:cubicBezTo>
                  <a:cubicBezTo>
                    <a:pt x="9996" y="9908"/>
                    <a:pt x="9733" y="10522"/>
                    <a:pt x="9557" y="11223"/>
                  </a:cubicBezTo>
                  <a:cubicBezTo>
                    <a:pt x="9207" y="11837"/>
                    <a:pt x="8944" y="12451"/>
                    <a:pt x="8768" y="13065"/>
                  </a:cubicBezTo>
                  <a:cubicBezTo>
                    <a:pt x="8505" y="13854"/>
                    <a:pt x="8242" y="14643"/>
                    <a:pt x="7979" y="15344"/>
                  </a:cubicBezTo>
                  <a:cubicBezTo>
                    <a:pt x="7891" y="16046"/>
                    <a:pt x="7628" y="16660"/>
                    <a:pt x="7453" y="17273"/>
                  </a:cubicBezTo>
                  <a:cubicBezTo>
                    <a:pt x="7453" y="17449"/>
                    <a:pt x="7365" y="17536"/>
                    <a:pt x="7365" y="17712"/>
                  </a:cubicBezTo>
                  <a:cubicBezTo>
                    <a:pt x="7102" y="18238"/>
                    <a:pt x="6927" y="18852"/>
                    <a:pt x="6664" y="19465"/>
                  </a:cubicBezTo>
                  <a:cubicBezTo>
                    <a:pt x="6313" y="20079"/>
                    <a:pt x="6138" y="20868"/>
                    <a:pt x="5875" y="21482"/>
                  </a:cubicBezTo>
                  <a:cubicBezTo>
                    <a:pt x="5699" y="22359"/>
                    <a:pt x="5349" y="23411"/>
                    <a:pt x="4998" y="24288"/>
                  </a:cubicBezTo>
                  <a:cubicBezTo>
                    <a:pt x="4735" y="25164"/>
                    <a:pt x="4472" y="26041"/>
                    <a:pt x="4121" y="26918"/>
                  </a:cubicBezTo>
                  <a:cubicBezTo>
                    <a:pt x="3858" y="27795"/>
                    <a:pt x="3507" y="28672"/>
                    <a:pt x="3244" y="29549"/>
                  </a:cubicBezTo>
                  <a:cubicBezTo>
                    <a:pt x="2981" y="30250"/>
                    <a:pt x="2718" y="31127"/>
                    <a:pt x="2543" y="31916"/>
                  </a:cubicBezTo>
                  <a:cubicBezTo>
                    <a:pt x="2192" y="32793"/>
                    <a:pt x="1929" y="33582"/>
                    <a:pt x="1754" y="34459"/>
                  </a:cubicBezTo>
                  <a:cubicBezTo>
                    <a:pt x="1491" y="35335"/>
                    <a:pt x="1315" y="36125"/>
                    <a:pt x="1052" y="36826"/>
                  </a:cubicBezTo>
                  <a:cubicBezTo>
                    <a:pt x="1052" y="37089"/>
                    <a:pt x="965" y="37440"/>
                    <a:pt x="877" y="37615"/>
                  </a:cubicBezTo>
                  <a:cubicBezTo>
                    <a:pt x="614" y="38053"/>
                    <a:pt x="526" y="38492"/>
                    <a:pt x="439" y="38930"/>
                  </a:cubicBezTo>
                  <a:cubicBezTo>
                    <a:pt x="351" y="39281"/>
                    <a:pt x="351" y="39719"/>
                    <a:pt x="176" y="40070"/>
                  </a:cubicBezTo>
                  <a:cubicBezTo>
                    <a:pt x="88" y="40245"/>
                    <a:pt x="0" y="40596"/>
                    <a:pt x="88" y="40947"/>
                  </a:cubicBezTo>
                  <a:cubicBezTo>
                    <a:pt x="0" y="41122"/>
                    <a:pt x="0" y="41210"/>
                    <a:pt x="0" y="41473"/>
                  </a:cubicBezTo>
                  <a:cubicBezTo>
                    <a:pt x="88" y="41561"/>
                    <a:pt x="88" y="41648"/>
                    <a:pt x="88" y="41824"/>
                  </a:cubicBezTo>
                  <a:cubicBezTo>
                    <a:pt x="88" y="41999"/>
                    <a:pt x="176" y="42262"/>
                    <a:pt x="439" y="42350"/>
                  </a:cubicBezTo>
                  <a:lnTo>
                    <a:pt x="1140" y="43139"/>
                  </a:lnTo>
                  <a:cubicBezTo>
                    <a:pt x="1403" y="43314"/>
                    <a:pt x="1754" y="43577"/>
                    <a:pt x="2017" y="43665"/>
                  </a:cubicBezTo>
                  <a:cubicBezTo>
                    <a:pt x="2718" y="44016"/>
                    <a:pt x="3332" y="44103"/>
                    <a:pt x="4034" y="44279"/>
                  </a:cubicBezTo>
                  <a:cubicBezTo>
                    <a:pt x="4472" y="44454"/>
                    <a:pt x="4998" y="44630"/>
                    <a:pt x="5524" y="44717"/>
                  </a:cubicBezTo>
                  <a:cubicBezTo>
                    <a:pt x="6226" y="44893"/>
                    <a:pt x="6839" y="45068"/>
                    <a:pt x="7541" y="45156"/>
                  </a:cubicBezTo>
                  <a:cubicBezTo>
                    <a:pt x="10259" y="45769"/>
                    <a:pt x="12889" y="46295"/>
                    <a:pt x="15520" y="47085"/>
                  </a:cubicBezTo>
                  <a:cubicBezTo>
                    <a:pt x="16046" y="47260"/>
                    <a:pt x="16747" y="47523"/>
                    <a:pt x="17273" y="47611"/>
                  </a:cubicBezTo>
                  <a:cubicBezTo>
                    <a:pt x="17975" y="47786"/>
                    <a:pt x="18501" y="47961"/>
                    <a:pt x="19115" y="48137"/>
                  </a:cubicBezTo>
                  <a:cubicBezTo>
                    <a:pt x="20430" y="48575"/>
                    <a:pt x="21745" y="48838"/>
                    <a:pt x="23060" y="49189"/>
                  </a:cubicBezTo>
                  <a:cubicBezTo>
                    <a:pt x="24375" y="49364"/>
                    <a:pt x="25691" y="49803"/>
                    <a:pt x="27006" y="50241"/>
                  </a:cubicBezTo>
                  <a:cubicBezTo>
                    <a:pt x="27620" y="50329"/>
                    <a:pt x="28233" y="50592"/>
                    <a:pt x="28935" y="50679"/>
                  </a:cubicBezTo>
                  <a:cubicBezTo>
                    <a:pt x="29548" y="50767"/>
                    <a:pt x="30162" y="51030"/>
                    <a:pt x="30776" y="51118"/>
                  </a:cubicBezTo>
                  <a:lnTo>
                    <a:pt x="32442" y="51469"/>
                  </a:lnTo>
                  <a:cubicBezTo>
                    <a:pt x="32968" y="51556"/>
                    <a:pt x="33406" y="51644"/>
                    <a:pt x="33933" y="51819"/>
                  </a:cubicBezTo>
                  <a:cubicBezTo>
                    <a:pt x="34809" y="51995"/>
                    <a:pt x="35686" y="52258"/>
                    <a:pt x="36563" y="52345"/>
                  </a:cubicBezTo>
                  <a:cubicBezTo>
                    <a:pt x="37352" y="52433"/>
                    <a:pt x="38053" y="52696"/>
                    <a:pt x="38755" y="52784"/>
                  </a:cubicBezTo>
                  <a:lnTo>
                    <a:pt x="39018" y="52784"/>
                  </a:lnTo>
                  <a:cubicBezTo>
                    <a:pt x="39193" y="53134"/>
                    <a:pt x="39544" y="53134"/>
                    <a:pt x="39895" y="53222"/>
                  </a:cubicBezTo>
                  <a:cubicBezTo>
                    <a:pt x="40333" y="53310"/>
                    <a:pt x="40684" y="53310"/>
                    <a:pt x="41122" y="53398"/>
                  </a:cubicBezTo>
                  <a:cubicBezTo>
                    <a:pt x="41298" y="53398"/>
                    <a:pt x="41385" y="53573"/>
                    <a:pt x="41648" y="53573"/>
                  </a:cubicBezTo>
                  <a:cubicBezTo>
                    <a:pt x="41824" y="53573"/>
                    <a:pt x="42174" y="53661"/>
                    <a:pt x="42437" y="53661"/>
                  </a:cubicBezTo>
                  <a:cubicBezTo>
                    <a:pt x="42613" y="53748"/>
                    <a:pt x="42964" y="53748"/>
                    <a:pt x="43139" y="53836"/>
                  </a:cubicBezTo>
                  <a:lnTo>
                    <a:pt x="44454" y="54187"/>
                  </a:lnTo>
                  <a:cubicBezTo>
                    <a:pt x="44893" y="54187"/>
                    <a:pt x="45331" y="54187"/>
                    <a:pt x="45682" y="54011"/>
                  </a:cubicBezTo>
                  <a:cubicBezTo>
                    <a:pt x="46120" y="53748"/>
                    <a:pt x="46383" y="53573"/>
                    <a:pt x="46558" y="53222"/>
                  </a:cubicBezTo>
                  <a:cubicBezTo>
                    <a:pt x="46646" y="53134"/>
                    <a:pt x="46646" y="52959"/>
                    <a:pt x="46822" y="52871"/>
                  </a:cubicBezTo>
                  <a:cubicBezTo>
                    <a:pt x="46909" y="52521"/>
                    <a:pt x="46997" y="52345"/>
                    <a:pt x="47085" y="51995"/>
                  </a:cubicBezTo>
                  <a:cubicBezTo>
                    <a:pt x="47260" y="51644"/>
                    <a:pt x="47260" y="51469"/>
                    <a:pt x="47260" y="51118"/>
                  </a:cubicBezTo>
                  <a:cubicBezTo>
                    <a:pt x="47348" y="49890"/>
                    <a:pt x="46997" y="48750"/>
                    <a:pt x="46471" y="47611"/>
                  </a:cubicBezTo>
                  <a:cubicBezTo>
                    <a:pt x="46208" y="46997"/>
                    <a:pt x="46032" y="46383"/>
                    <a:pt x="45945" y="45857"/>
                  </a:cubicBezTo>
                  <a:cubicBezTo>
                    <a:pt x="45682" y="45331"/>
                    <a:pt x="45331" y="44717"/>
                    <a:pt x="45068" y="44191"/>
                  </a:cubicBezTo>
                  <a:cubicBezTo>
                    <a:pt x="44717" y="43577"/>
                    <a:pt x="44279" y="42876"/>
                    <a:pt x="43928" y="42262"/>
                  </a:cubicBezTo>
                  <a:cubicBezTo>
                    <a:pt x="43490" y="41648"/>
                    <a:pt x="43139" y="41035"/>
                    <a:pt x="42876" y="40509"/>
                  </a:cubicBezTo>
                  <a:cubicBezTo>
                    <a:pt x="42087" y="39193"/>
                    <a:pt x="41298" y="37966"/>
                    <a:pt x="40421" y="36738"/>
                  </a:cubicBezTo>
                  <a:lnTo>
                    <a:pt x="38492" y="33757"/>
                  </a:lnTo>
                  <a:cubicBezTo>
                    <a:pt x="37352" y="32091"/>
                    <a:pt x="36388" y="30250"/>
                    <a:pt x="35160" y="28496"/>
                  </a:cubicBezTo>
                  <a:cubicBezTo>
                    <a:pt x="33933" y="26918"/>
                    <a:pt x="32793" y="25164"/>
                    <a:pt x="31653" y="23499"/>
                  </a:cubicBezTo>
                  <a:cubicBezTo>
                    <a:pt x="31477" y="23236"/>
                    <a:pt x="31302" y="22972"/>
                    <a:pt x="31127" y="22709"/>
                  </a:cubicBezTo>
                  <a:cubicBezTo>
                    <a:pt x="31039" y="22359"/>
                    <a:pt x="30776" y="22183"/>
                    <a:pt x="30688" y="21920"/>
                  </a:cubicBezTo>
                  <a:cubicBezTo>
                    <a:pt x="29987" y="20868"/>
                    <a:pt x="29373" y="19904"/>
                    <a:pt x="28584" y="18764"/>
                  </a:cubicBezTo>
                  <a:cubicBezTo>
                    <a:pt x="27970" y="17887"/>
                    <a:pt x="27269" y="16923"/>
                    <a:pt x="26655" y="15958"/>
                  </a:cubicBezTo>
                  <a:cubicBezTo>
                    <a:pt x="25954" y="14906"/>
                    <a:pt x="25428" y="13941"/>
                    <a:pt x="24726" y="12977"/>
                  </a:cubicBezTo>
                  <a:cubicBezTo>
                    <a:pt x="24463" y="12275"/>
                    <a:pt x="24112" y="11749"/>
                    <a:pt x="23674" y="11223"/>
                  </a:cubicBezTo>
                  <a:cubicBezTo>
                    <a:pt x="23236" y="10697"/>
                    <a:pt x="22885" y="10083"/>
                    <a:pt x="22534" y="9645"/>
                  </a:cubicBezTo>
                  <a:lnTo>
                    <a:pt x="21570" y="8330"/>
                  </a:lnTo>
                  <a:cubicBezTo>
                    <a:pt x="21219" y="7891"/>
                    <a:pt x="20956" y="7365"/>
                    <a:pt x="20605" y="6927"/>
                  </a:cubicBezTo>
                  <a:lnTo>
                    <a:pt x="19641" y="5612"/>
                  </a:lnTo>
                  <a:cubicBezTo>
                    <a:pt x="19290" y="5261"/>
                    <a:pt x="19027" y="4823"/>
                    <a:pt x="18852" y="4560"/>
                  </a:cubicBezTo>
                  <a:cubicBezTo>
                    <a:pt x="18413" y="3858"/>
                    <a:pt x="18062" y="3332"/>
                    <a:pt x="17624" y="2806"/>
                  </a:cubicBezTo>
                  <a:cubicBezTo>
                    <a:pt x="17273" y="2368"/>
                    <a:pt x="16835" y="1754"/>
                    <a:pt x="16572" y="1315"/>
                  </a:cubicBezTo>
                  <a:cubicBezTo>
                    <a:pt x="16396" y="1140"/>
                    <a:pt x="16221" y="877"/>
                    <a:pt x="15958" y="702"/>
                  </a:cubicBezTo>
                  <a:lnTo>
                    <a:pt x="15783" y="439"/>
                  </a:lnTo>
                  <a:cubicBezTo>
                    <a:pt x="15695" y="351"/>
                    <a:pt x="15520" y="351"/>
                    <a:pt x="15432" y="263"/>
                  </a:cubicBezTo>
                  <a:cubicBezTo>
                    <a:pt x="15257" y="176"/>
                    <a:pt x="14906" y="0"/>
                    <a:pt x="14643"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1494125" y="1910525"/>
              <a:ext cx="594075" cy="644475"/>
            </a:xfrm>
            <a:custGeom>
              <a:avLst/>
              <a:gdLst/>
              <a:ahLst/>
              <a:cxnLst/>
              <a:rect l="l" t="t" r="r" b="b"/>
              <a:pathLst>
                <a:path w="23763" h="25779" extrusionOk="0">
                  <a:moveTo>
                    <a:pt x="6664" y="2982"/>
                  </a:moveTo>
                  <a:cubicBezTo>
                    <a:pt x="6752" y="2982"/>
                    <a:pt x="6752" y="3069"/>
                    <a:pt x="6840" y="3245"/>
                  </a:cubicBezTo>
                  <a:cubicBezTo>
                    <a:pt x="7103" y="3508"/>
                    <a:pt x="7278" y="3771"/>
                    <a:pt x="7541" y="4034"/>
                  </a:cubicBezTo>
                  <a:cubicBezTo>
                    <a:pt x="8067" y="4911"/>
                    <a:pt x="8506" y="5700"/>
                    <a:pt x="9032" y="6577"/>
                  </a:cubicBezTo>
                  <a:cubicBezTo>
                    <a:pt x="9032" y="6664"/>
                    <a:pt x="9207" y="6664"/>
                    <a:pt x="9207" y="6840"/>
                  </a:cubicBezTo>
                  <a:cubicBezTo>
                    <a:pt x="9470" y="7366"/>
                    <a:pt x="9909" y="7892"/>
                    <a:pt x="10259" y="8418"/>
                  </a:cubicBezTo>
                  <a:cubicBezTo>
                    <a:pt x="10610" y="8856"/>
                    <a:pt x="11049" y="9470"/>
                    <a:pt x="11399" y="9908"/>
                  </a:cubicBezTo>
                  <a:cubicBezTo>
                    <a:pt x="12013" y="10873"/>
                    <a:pt x="12802" y="11837"/>
                    <a:pt x="13416" y="12802"/>
                  </a:cubicBezTo>
                  <a:cubicBezTo>
                    <a:pt x="13767" y="13503"/>
                    <a:pt x="14205" y="14029"/>
                    <a:pt x="14556" y="14643"/>
                  </a:cubicBezTo>
                  <a:cubicBezTo>
                    <a:pt x="14819" y="15169"/>
                    <a:pt x="15169" y="15695"/>
                    <a:pt x="15608" y="16221"/>
                  </a:cubicBezTo>
                  <a:cubicBezTo>
                    <a:pt x="16046" y="16835"/>
                    <a:pt x="16485" y="17186"/>
                    <a:pt x="16835" y="17800"/>
                  </a:cubicBezTo>
                  <a:cubicBezTo>
                    <a:pt x="17186" y="18326"/>
                    <a:pt x="17625" y="18852"/>
                    <a:pt x="17975" y="19378"/>
                  </a:cubicBezTo>
                  <a:cubicBezTo>
                    <a:pt x="18151" y="19641"/>
                    <a:pt x="18238" y="19816"/>
                    <a:pt x="18326" y="20079"/>
                  </a:cubicBezTo>
                  <a:cubicBezTo>
                    <a:pt x="18852" y="20781"/>
                    <a:pt x="19290" y="21482"/>
                    <a:pt x="19729" y="22184"/>
                  </a:cubicBezTo>
                  <a:cubicBezTo>
                    <a:pt x="19729" y="22271"/>
                    <a:pt x="19817" y="22271"/>
                    <a:pt x="19817" y="22359"/>
                  </a:cubicBezTo>
                  <a:cubicBezTo>
                    <a:pt x="19466" y="22271"/>
                    <a:pt x="19290" y="22184"/>
                    <a:pt x="18940" y="22096"/>
                  </a:cubicBezTo>
                  <a:cubicBezTo>
                    <a:pt x="18414" y="21833"/>
                    <a:pt x="17800" y="21745"/>
                    <a:pt x="17186" y="21570"/>
                  </a:cubicBezTo>
                  <a:lnTo>
                    <a:pt x="15520" y="20956"/>
                  </a:lnTo>
                  <a:cubicBezTo>
                    <a:pt x="14906" y="20693"/>
                    <a:pt x="14293" y="20518"/>
                    <a:pt x="13679" y="20255"/>
                  </a:cubicBezTo>
                  <a:cubicBezTo>
                    <a:pt x="13153" y="20079"/>
                    <a:pt x="12539" y="19816"/>
                    <a:pt x="12013" y="19729"/>
                  </a:cubicBezTo>
                  <a:cubicBezTo>
                    <a:pt x="11399" y="19641"/>
                    <a:pt x="10785" y="19378"/>
                    <a:pt x="10259" y="19290"/>
                  </a:cubicBezTo>
                  <a:cubicBezTo>
                    <a:pt x="9733" y="19203"/>
                    <a:pt x="9207" y="18940"/>
                    <a:pt x="8593" y="18852"/>
                  </a:cubicBezTo>
                  <a:cubicBezTo>
                    <a:pt x="7278" y="18501"/>
                    <a:pt x="5963" y="17975"/>
                    <a:pt x="4648" y="17624"/>
                  </a:cubicBezTo>
                  <a:cubicBezTo>
                    <a:pt x="4209" y="17537"/>
                    <a:pt x="3683" y="17449"/>
                    <a:pt x="3157" y="17186"/>
                  </a:cubicBezTo>
                  <a:cubicBezTo>
                    <a:pt x="2894" y="17186"/>
                    <a:pt x="2807" y="17098"/>
                    <a:pt x="2719" y="17098"/>
                  </a:cubicBezTo>
                  <a:cubicBezTo>
                    <a:pt x="2807" y="16748"/>
                    <a:pt x="2807" y="16485"/>
                    <a:pt x="2894" y="16134"/>
                  </a:cubicBezTo>
                  <a:cubicBezTo>
                    <a:pt x="2982" y="15608"/>
                    <a:pt x="3157" y="15169"/>
                    <a:pt x="3245" y="14731"/>
                  </a:cubicBezTo>
                  <a:cubicBezTo>
                    <a:pt x="3245" y="14468"/>
                    <a:pt x="3245" y="14117"/>
                    <a:pt x="3333" y="13854"/>
                  </a:cubicBezTo>
                  <a:cubicBezTo>
                    <a:pt x="3596" y="13153"/>
                    <a:pt x="3771" y="12539"/>
                    <a:pt x="3946" y="11837"/>
                  </a:cubicBezTo>
                  <a:lnTo>
                    <a:pt x="4209" y="10522"/>
                  </a:lnTo>
                  <a:cubicBezTo>
                    <a:pt x="4297" y="10172"/>
                    <a:pt x="4472" y="9733"/>
                    <a:pt x="4560" y="9295"/>
                  </a:cubicBezTo>
                  <a:cubicBezTo>
                    <a:pt x="4560" y="9032"/>
                    <a:pt x="4648" y="8769"/>
                    <a:pt x="4823" y="8418"/>
                  </a:cubicBezTo>
                  <a:cubicBezTo>
                    <a:pt x="4911" y="8155"/>
                    <a:pt x="4999" y="7892"/>
                    <a:pt x="5086" y="7629"/>
                  </a:cubicBezTo>
                  <a:cubicBezTo>
                    <a:pt x="5174" y="7278"/>
                    <a:pt x="5349" y="7015"/>
                    <a:pt x="5437" y="6752"/>
                  </a:cubicBezTo>
                  <a:cubicBezTo>
                    <a:pt x="5525" y="6401"/>
                    <a:pt x="5612" y="6138"/>
                    <a:pt x="5788" y="5875"/>
                  </a:cubicBezTo>
                  <a:cubicBezTo>
                    <a:pt x="5963" y="5174"/>
                    <a:pt x="6051" y="4648"/>
                    <a:pt x="6314" y="3946"/>
                  </a:cubicBezTo>
                  <a:cubicBezTo>
                    <a:pt x="6401" y="3771"/>
                    <a:pt x="6401" y="3420"/>
                    <a:pt x="6489" y="3245"/>
                  </a:cubicBezTo>
                  <a:cubicBezTo>
                    <a:pt x="6664" y="3069"/>
                    <a:pt x="6664" y="3069"/>
                    <a:pt x="6664" y="2982"/>
                  </a:cubicBezTo>
                  <a:close/>
                  <a:moveTo>
                    <a:pt x="6138" y="1"/>
                  </a:moveTo>
                  <a:cubicBezTo>
                    <a:pt x="5875" y="176"/>
                    <a:pt x="5700" y="176"/>
                    <a:pt x="5525" y="264"/>
                  </a:cubicBezTo>
                  <a:cubicBezTo>
                    <a:pt x="5437" y="351"/>
                    <a:pt x="5262" y="439"/>
                    <a:pt x="5086" y="614"/>
                  </a:cubicBezTo>
                  <a:cubicBezTo>
                    <a:pt x="4911" y="790"/>
                    <a:pt x="4648" y="1053"/>
                    <a:pt x="4560" y="1228"/>
                  </a:cubicBezTo>
                  <a:cubicBezTo>
                    <a:pt x="4209" y="1754"/>
                    <a:pt x="4034" y="2368"/>
                    <a:pt x="3946" y="2982"/>
                  </a:cubicBezTo>
                  <a:cubicBezTo>
                    <a:pt x="3771" y="3332"/>
                    <a:pt x="3771" y="3508"/>
                    <a:pt x="3683" y="3771"/>
                  </a:cubicBezTo>
                  <a:cubicBezTo>
                    <a:pt x="3596" y="4122"/>
                    <a:pt x="3596" y="4385"/>
                    <a:pt x="3420" y="4735"/>
                  </a:cubicBezTo>
                  <a:cubicBezTo>
                    <a:pt x="3245" y="5437"/>
                    <a:pt x="2982" y="5963"/>
                    <a:pt x="2807" y="6489"/>
                  </a:cubicBezTo>
                  <a:cubicBezTo>
                    <a:pt x="2719" y="6840"/>
                    <a:pt x="2456" y="7278"/>
                    <a:pt x="2368" y="7716"/>
                  </a:cubicBezTo>
                  <a:cubicBezTo>
                    <a:pt x="2280" y="8067"/>
                    <a:pt x="2193" y="8506"/>
                    <a:pt x="2017" y="8944"/>
                  </a:cubicBezTo>
                  <a:cubicBezTo>
                    <a:pt x="1930" y="9470"/>
                    <a:pt x="1754" y="9908"/>
                    <a:pt x="1579" y="10435"/>
                  </a:cubicBezTo>
                  <a:cubicBezTo>
                    <a:pt x="1491" y="10873"/>
                    <a:pt x="1404" y="11399"/>
                    <a:pt x="1316" y="11837"/>
                  </a:cubicBezTo>
                  <a:lnTo>
                    <a:pt x="965" y="13153"/>
                  </a:lnTo>
                  <a:cubicBezTo>
                    <a:pt x="878" y="13591"/>
                    <a:pt x="878" y="14205"/>
                    <a:pt x="702" y="14643"/>
                  </a:cubicBezTo>
                  <a:lnTo>
                    <a:pt x="439" y="15958"/>
                  </a:lnTo>
                  <a:cubicBezTo>
                    <a:pt x="264" y="16485"/>
                    <a:pt x="176" y="16923"/>
                    <a:pt x="88" y="17361"/>
                  </a:cubicBezTo>
                  <a:cubicBezTo>
                    <a:pt x="1" y="17887"/>
                    <a:pt x="176" y="18589"/>
                    <a:pt x="702" y="18852"/>
                  </a:cubicBezTo>
                  <a:cubicBezTo>
                    <a:pt x="965" y="19027"/>
                    <a:pt x="1053" y="19115"/>
                    <a:pt x="1316" y="19203"/>
                  </a:cubicBezTo>
                  <a:cubicBezTo>
                    <a:pt x="1491" y="19290"/>
                    <a:pt x="1842" y="19378"/>
                    <a:pt x="2193" y="19553"/>
                  </a:cubicBezTo>
                  <a:cubicBezTo>
                    <a:pt x="2631" y="19729"/>
                    <a:pt x="3070" y="19816"/>
                    <a:pt x="3508" y="19992"/>
                  </a:cubicBezTo>
                  <a:cubicBezTo>
                    <a:pt x="3946" y="20079"/>
                    <a:pt x="4472" y="20255"/>
                    <a:pt x="4911" y="20430"/>
                  </a:cubicBezTo>
                  <a:cubicBezTo>
                    <a:pt x="5437" y="20605"/>
                    <a:pt x="6138" y="20693"/>
                    <a:pt x="6664" y="20956"/>
                  </a:cubicBezTo>
                  <a:cubicBezTo>
                    <a:pt x="7191" y="21132"/>
                    <a:pt x="7717" y="21307"/>
                    <a:pt x="8330" y="21395"/>
                  </a:cubicBezTo>
                  <a:cubicBezTo>
                    <a:pt x="8857" y="21482"/>
                    <a:pt x="9383" y="21745"/>
                    <a:pt x="9909" y="21833"/>
                  </a:cubicBezTo>
                  <a:cubicBezTo>
                    <a:pt x="10522" y="21921"/>
                    <a:pt x="11049" y="22184"/>
                    <a:pt x="11575" y="22271"/>
                  </a:cubicBezTo>
                  <a:cubicBezTo>
                    <a:pt x="12101" y="22359"/>
                    <a:pt x="12802" y="22622"/>
                    <a:pt x="13328" y="22797"/>
                  </a:cubicBezTo>
                  <a:cubicBezTo>
                    <a:pt x="14030" y="23061"/>
                    <a:pt x="14731" y="23236"/>
                    <a:pt x="15433" y="23587"/>
                  </a:cubicBezTo>
                  <a:cubicBezTo>
                    <a:pt x="16046" y="23937"/>
                    <a:pt x="16748" y="24113"/>
                    <a:pt x="17361" y="24376"/>
                  </a:cubicBezTo>
                  <a:cubicBezTo>
                    <a:pt x="17975" y="24551"/>
                    <a:pt x="18589" y="24814"/>
                    <a:pt x="19290" y="24990"/>
                  </a:cubicBezTo>
                  <a:cubicBezTo>
                    <a:pt x="20167" y="25340"/>
                    <a:pt x="20869" y="25516"/>
                    <a:pt x="21746" y="25779"/>
                  </a:cubicBezTo>
                  <a:cubicBezTo>
                    <a:pt x="22096" y="25779"/>
                    <a:pt x="22447" y="25779"/>
                    <a:pt x="22798" y="25691"/>
                  </a:cubicBezTo>
                  <a:cubicBezTo>
                    <a:pt x="23061" y="25428"/>
                    <a:pt x="23324" y="25253"/>
                    <a:pt x="23411" y="24902"/>
                  </a:cubicBezTo>
                  <a:cubicBezTo>
                    <a:pt x="23674" y="24639"/>
                    <a:pt x="23762" y="24463"/>
                    <a:pt x="23762" y="24113"/>
                  </a:cubicBezTo>
                  <a:lnTo>
                    <a:pt x="23762" y="23762"/>
                  </a:lnTo>
                  <a:cubicBezTo>
                    <a:pt x="23674" y="23587"/>
                    <a:pt x="23674" y="23411"/>
                    <a:pt x="23587" y="23411"/>
                  </a:cubicBezTo>
                  <a:cubicBezTo>
                    <a:pt x="23499" y="23411"/>
                    <a:pt x="23499" y="23236"/>
                    <a:pt x="23499" y="23236"/>
                  </a:cubicBezTo>
                  <a:cubicBezTo>
                    <a:pt x="22622" y="22096"/>
                    <a:pt x="22009" y="20869"/>
                    <a:pt x="21219" y="19641"/>
                  </a:cubicBezTo>
                  <a:cubicBezTo>
                    <a:pt x="20518" y="18413"/>
                    <a:pt x="19729" y="17274"/>
                    <a:pt x="18940" y="16134"/>
                  </a:cubicBezTo>
                  <a:cubicBezTo>
                    <a:pt x="18589" y="15608"/>
                    <a:pt x="18151" y="15169"/>
                    <a:pt x="17712" y="14643"/>
                  </a:cubicBezTo>
                  <a:cubicBezTo>
                    <a:pt x="17361" y="14029"/>
                    <a:pt x="16923" y="13503"/>
                    <a:pt x="16572" y="12977"/>
                  </a:cubicBezTo>
                  <a:lnTo>
                    <a:pt x="14293" y="9645"/>
                  </a:lnTo>
                  <a:cubicBezTo>
                    <a:pt x="13854" y="9032"/>
                    <a:pt x="13416" y="8506"/>
                    <a:pt x="12977" y="7804"/>
                  </a:cubicBezTo>
                  <a:cubicBezTo>
                    <a:pt x="12451" y="7190"/>
                    <a:pt x="11925" y="6489"/>
                    <a:pt x="11487" y="5700"/>
                  </a:cubicBezTo>
                  <a:lnTo>
                    <a:pt x="11487" y="5612"/>
                  </a:lnTo>
                  <a:cubicBezTo>
                    <a:pt x="11312" y="5612"/>
                    <a:pt x="11312" y="5524"/>
                    <a:pt x="11224" y="5437"/>
                  </a:cubicBezTo>
                  <a:cubicBezTo>
                    <a:pt x="10785" y="4648"/>
                    <a:pt x="10259" y="3859"/>
                    <a:pt x="9821" y="3069"/>
                  </a:cubicBezTo>
                  <a:cubicBezTo>
                    <a:pt x="9470" y="2631"/>
                    <a:pt x="9295" y="2193"/>
                    <a:pt x="8944" y="1754"/>
                  </a:cubicBezTo>
                  <a:cubicBezTo>
                    <a:pt x="8593" y="1316"/>
                    <a:pt x="8418" y="1053"/>
                    <a:pt x="8067" y="702"/>
                  </a:cubicBezTo>
                  <a:cubicBezTo>
                    <a:pt x="7717" y="439"/>
                    <a:pt x="7541" y="264"/>
                    <a:pt x="7191" y="176"/>
                  </a:cubicBezTo>
                  <a:cubicBezTo>
                    <a:pt x="7015" y="1"/>
                    <a:pt x="6752" y="1"/>
                    <a:pt x="6664"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886;p43"/>
          <p:cNvGrpSpPr/>
          <p:nvPr/>
        </p:nvGrpSpPr>
        <p:grpSpPr>
          <a:xfrm rot="18179293">
            <a:off x="576952" y="348184"/>
            <a:ext cx="1284975" cy="1516186"/>
            <a:chOff x="4475375" y="3939175"/>
            <a:chExt cx="972300" cy="1147250"/>
          </a:xfrm>
        </p:grpSpPr>
        <p:sp>
          <p:nvSpPr>
            <p:cNvPr id="887" name="Google Shape;887;p43"/>
            <p:cNvSpPr/>
            <p:nvPr/>
          </p:nvSpPr>
          <p:spPr>
            <a:xfrm>
              <a:off x="4495275" y="3939950"/>
              <a:ext cx="952400" cy="1083775"/>
            </a:xfrm>
            <a:custGeom>
              <a:avLst/>
              <a:gdLst/>
              <a:ahLst/>
              <a:cxnLst/>
              <a:rect l="l" t="t" r="r" b="b"/>
              <a:pathLst>
                <a:path w="38096" h="43351" extrusionOk="0">
                  <a:moveTo>
                    <a:pt x="31125" y="1"/>
                  </a:moveTo>
                  <a:cubicBezTo>
                    <a:pt x="29145" y="1"/>
                    <a:pt x="27155" y="895"/>
                    <a:pt x="25782" y="2595"/>
                  </a:cubicBezTo>
                  <a:lnTo>
                    <a:pt x="1692" y="32454"/>
                  </a:lnTo>
                  <a:cubicBezTo>
                    <a:pt x="498" y="33906"/>
                    <a:pt x="1" y="35716"/>
                    <a:pt x="180" y="37427"/>
                  </a:cubicBezTo>
                  <a:cubicBezTo>
                    <a:pt x="219" y="38123"/>
                    <a:pt x="398" y="38799"/>
                    <a:pt x="677" y="39436"/>
                  </a:cubicBezTo>
                  <a:cubicBezTo>
                    <a:pt x="1075" y="40391"/>
                    <a:pt x="1692" y="41266"/>
                    <a:pt x="2547" y="41922"/>
                  </a:cubicBezTo>
                  <a:cubicBezTo>
                    <a:pt x="3164" y="42460"/>
                    <a:pt x="3880" y="42818"/>
                    <a:pt x="4636" y="43056"/>
                  </a:cubicBezTo>
                  <a:cubicBezTo>
                    <a:pt x="5267" y="43254"/>
                    <a:pt x="5924" y="43351"/>
                    <a:pt x="6584" y="43351"/>
                  </a:cubicBezTo>
                  <a:cubicBezTo>
                    <a:pt x="8584" y="43351"/>
                    <a:pt x="10605" y="42459"/>
                    <a:pt x="11996" y="40769"/>
                  </a:cubicBezTo>
                  <a:lnTo>
                    <a:pt x="36106" y="10949"/>
                  </a:lnTo>
                  <a:cubicBezTo>
                    <a:pt x="37916" y="8662"/>
                    <a:pt x="38095" y="5598"/>
                    <a:pt x="36782" y="3251"/>
                  </a:cubicBezTo>
                  <a:cubicBezTo>
                    <a:pt x="36384" y="2595"/>
                    <a:pt x="35887" y="1978"/>
                    <a:pt x="35231" y="1441"/>
                  </a:cubicBezTo>
                  <a:cubicBezTo>
                    <a:pt x="34395" y="745"/>
                    <a:pt x="33420" y="327"/>
                    <a:pt x="32406" y="128"/>
                  </a:cubicBezTo>
                  <a:cubicBezTo>
                    <a:pt x="31984" y="43"/>
                    <a:pt x="31555" y="1"/>
                    <a:pt x="31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4512175" y="3942625"/>
              <a:ext cx="903175" cy="1073750"/>
            </a:xfrm>
            <a:custGeom>
              <a:avLst/>
              <a:gdLst/>
              <a:ahLst/>
              <a:cxnLst/>
              <a:rect l="l" t="t" r="r" b="b"/>
              <a:pathLst>
                <a:path w="36127" h="42950" extrusionOk="0">
                  <a:moveTo>
                    <a:pt x="31750" y="1"/>
                  </a:moveTo>
                  <a:lnTo>
                    <a:pt x="1" y="39329"/>
                  </a:lnTo>
                  <a:cubicBezTo>
                    <a:pt x="399" y="40284"/>
                    <a:pt x="1016" y="41159"/>
                    <a:pt x="1891" y="41815"/>
                  </a:cubicBezTo>
                  <a:cubicBezTo>
                    <a:pt x="2507" y="42353"/>
                    <a:pt x="3224" y="42711"/>
                    <a:pt x="3980" y="42949"/>
                  </a:cubicBezTo>
                  <a:lnTo>
                    <a:pt x="36126" y="3124"/>
                  </a:lnTo>
                  <a:cubicBezTo>
                    <a:pt x="35728" y="2468"/>
                    <a:pt x="35231" y="1831"/>
                    <a:pt x="34594" y="1314"/>
                  </a:cubicBezTo>
                  <a:cubicBezTo>
                    <a:pt x="33739" y="618"/>
                    <a:pt x="32764" y="200"/>
                    <a:pt x="31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4475375" y="4830350"/>
              <a:ext cx="250175" cy="256075"/>
            </a:xfrm>
            <a:custGeom>
              <a:avLst/>
              <a:gdLst/>
              <a:ahLst/>
              <a:cxnLst/>
              <a:rect l="l" t="t" r="r" b="b"/>
              <a:pathLst>
                <a:path w="10007" h="10243" extrusionOk="0">
                  <a:moveTo>
                    <a:pt x="976" y="0"/>
                  </a:moveTo>
                  <a:cubicBezTo>
                    <a:pt x="976" y="0"/>
                    <a:pt x="147" y="9708"/>
                    <a:pt x="15" y="10221"/>
                  </a:cubicBezTo>
                  <a:lnTo>
                    <a:pt x="15" y="10221"/>
                  </a:lnTo>
                  <a:lnTo>
                    <a:pt x="10007" y="7281"/>
                  </a:lnTo>
                  <a:lnTo>
                    <a:pt x="976" y="0"/>
                  </a:lnTo>
                  <a:close/>
                  <a:moveTo>
                    <a:pt x="15" y="10221"/>
                  </a:moveTo>
                  <a:lnTo>
                    <a:pt x="1" y="10225"/>
                  </a:lnTo>
                  <a:cubicBezTo>
                    <a:pt x="2" y="10237"/>
                    <a:pt x="4" y="10242"/>
                    <a:pt x="6" y="10242"/>
                  </a:cubicBezTo>
                  <a:cubicBezTo>
                    <a:pt x="9" y="10242"/>
                    <a:pt x="12" y="10235"/>
                    <a:pt x="15" y="10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4475375" y="4989000"/>
              <a:ext cx="95025" cy="97000"/>
            </a:xfrm>
            <a:custGeom>
              <a:avLst/>
              <a:gdLst/>
              <a:ahLst/>
              <a:cxnLst/>
              <a:rect l="l" t="t" r="r" b="b"/>
              <a:pathLst>
                <a:path w="3801" h="3880" extrusionOk="0">
                  <a:moveTo>
                    <a:pt x="399" y="0"/>
                  </a:moveTo>
                  <a:cubicBezTo>
                    <a:pt x="220" y="1950"/>
                    <a:pt x="61" y="3680"/>
                    <a:pt x="1" y="3879"/>
                  </a:cubicBezTo>
                  <a:lnTo>
                    <a:pt x="3800" y="2745"/>
                  </a:lnTo>
                  <a:lnTo>
                    <a:pt x="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5127375" y="3939175"/>
              <a:ext cx="320300" cy="287950"/>
            </a:xfrm>
            <a:custGeom>
              <a:avLst/>
              <a:gdLst/>
              <a:ahLst/>
              <a:cxnLst/>
              <a:rect l="l" t="t" r="r" b="b"/>
              <a:pathLst>
                <a:path w="12812" h="11518" extrusionOk="0">
                  <a:moveTo>
                    <a:pt x="5846" y="0"/>
                  </a:moveTo>
                  <a:cubicBezTo>
                    <a:pt x="3845" y="0"/>
                    <a:pt x="1842" y="889"/>
                    <a:pt x="478" y="2566"/>
                  </a:cubicBezTo>
                  <a:lnTo>
                    <a:pt x="0" y="3163"/>
                  </a:lnTo>
                  <a:lnTo>
                    <a:pt x="10325" y="11518"/>
                  </a:lnTo>
                  <a:lnTo>
                    <a:pt x="10802" y="10921"/>
                  </a:lnTo>
                  <a:cubicBezTo>
                    <a:pt x="12632" y="8673"/>
                    <a:pt x="12811" y="5590"/>
                    <a:pt x="11478" y="3242"/>
                  </a:cubicBezTo>
                  <a:cubicBezTo>
                    <a:pt x="11080" y="2566"/>
                    <a:pt x="10583" y="1949"/>
                    <a:pt x="9927" y="1432"/>
                  </a:cubicBezTo>
                  <a:cubicBezTo>
                    <a:pt x="9091" y="756"/>
                    <a:pt x="8116" y="318"/>
                    <a:pt x="7102" y="119"/>
                  </a:cubicBezTo>
                  <a:cubicBezTo>
                    <a:pt x="6687" y="40"/>
                    <a:pt x="6267" y="0"/>
                    <a:pt x="5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5083600" y="3999875"/>
              <a:ext cx="317825" cy="263025"/>
            </a:xfrm>
            <a:custGeom>
              <a:avLst/>
              <a:gdLst/>
              <a:ahLst/>
              <a:cxnLst/>
              <a:rect l="l" t="t" r="r" b="b"/>
              <a:pathLst>
                <a:path w="12713" h="10521" extrusionOk="0">
                  <a:moveTo>
                    <a:pt x="1657" y="0"/>
                  </a:moveTo>
                  <a:cubicBezTo>
                    <a:pt x="1229" y="0"/>
                    <a:pt x="802" y="184"/>
                    <a:pt x="518" y="536"/>
                  </a:cubicBezTo>
                  <a:lnTo>
                    <a:pt x="498" y="575"/>
                  </a:lnTo>
                  <a:cubicBezTo>
                    <a:pt x="1" y="1192"/>
                    <a:pt x="80" y="2127"/>
                    <a:pt x="717" y="2624"/>
                  </a:cubicBezTo>
                  <a:lnTo>
                    <a:pt x="10126" y="10204"/>
                  </a:lnTo>
                  <a:cubicBezTo>
                    <a:pt x="10399" y="10417"/>
                    <a:pt x="10727" y="10520"/>
                    <a:pt x="11052" y="10520"/>
                  </a:cubicBezTo>
                  <a:cubicBezTo>
                    <a:pt x="11484" y="10520"/>
                    <a:pt x="11911" y="10337"/>
                    <a:pt x="12195" y="9985"/>
                  </a:cubicBezTo>
                  <a:lnTo>
                    <a:pt x="12215" y="9965"/>
                  </a:lnTo>
                  <a:cubicBezTo>
                    <a:pt x="12712" y="9348"/>
                    <a:pt x="12613" y="8393"/>
                    <a:pt x="11996" y="7896"/>
                  </a:cubicBezTo>
                  <a:lnTo>
                    <a:pt x="2567" y="317"/>
                  </a:lnTo>
                  <a:cubicBezTo>
                    <a:pt x="2302" y="104"/>
                    <a:pt x="1979" y="0"/>
                    <a:pt x="1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4999050" y="4110025"/>
              <a:ext cx="318325" cy="263775"/>
            </a:xfrm>
            <a:custGeom>
              <a:avLst/>
              <a:gdLst/>
              <a:ahLst/>
              <a:cxnLst/>
              <a:rect l="l" t="t" r="r" b="b"/>
              <a:pathLst>
                <a:path w="12733" h="10551" extrusionOk="0">
                  <a:moveTo>
                    <a:pt x="1651" y="1"/>
                  </a:moveTo>
                  <a:cubicBezTo>
                    <a:pt x="1222" y="1"/>
                    <a:pt x="800" y="194"/>
                    <a:pt x="518" y="566"/>
                  </a:cubicBezTo>
                  <a:lnTo>
                    <a:pt x="498" y="586"/>
                  </a:lnTo>
                  <a:cubicBezTo>
                    <a:pt x="1" y="1202"/>
                    <a:pt x="100" y="2157"/>
                    <a:pt x="717" y="2655"/>
                  </a:cubicBezTo>
                  <a:lnTo>
                    <a:pt x="10146" y="10234"/>
                  </a:lnTo>
                  <a:cubicBezTo>
                    <a:pt x="10411" y="10447"/>
                    <a:pt x="10734" y="10550"/>
                    <a:pt x="11056" y="10550"/>
                  </a:cubicBezTo>
                  <a:cubicBezTo>
                    <a:pt x="11484" y="10550"/>
                    <a:pt x="11911" y="10367"/>
                    <a:pt x="12195" y="10015"/>
                  </a:cubicBezTo>
                  <a:lnTo>
                    <a:pt x="12235" y="9995"/>
                  </a:lnTo>
                  <a:cubicBezTo>
                    <a:pt x="12732" y="9358"/>
                    <a:pt x="12633" y="8423"/>
                    <a:pt x="11996" y="7926"/>
                  </a:cubicBezTo>
                  <a:lnTo>
                    <a:pt x="2587" y="347"/>
                  </a:lnTo>
                  <a:cubicBezTo>
                    <a:pt x="2311" y="114"/>
                    <a:pt x="1979" y="1"/>
                    <a:pt x="16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5046300" y="4056775"/>
              <a:ext cx="318325" cy="263775"/>
            </a:xfrm>
            <a:custGeom>
              <a:avLst/>
              <a:gdLst/>
              <a:ahLst/>
              <a:cxnLst/>
              <a:rect l="l" t="t" r="r" b="b"/>
              <a:pathLst>
                <a:path w="12733" h="10551" extrusionOk="0">
                  <a:moveTo>
                    <a:pt x="1676" y="0"/>
                  </a:moveTo>
                  <a:cubicBezTo>
                    <a:pt x="1244" y="0"/>
                    <a:pt x="815" y="198"/>
                    <a:pt x="518" y="587"/>
                  </a:cubicBezTo>
                  <a:lnTo>
                    <a:pt x="498" y="607"/>
                  </a:lnTo>
                  <a:cubicBezTo>
                    <a:pt x="1" y="1224"/>
                    <a:pt x="100" y="2179"/>
                    <a:pt x="717" y="2676"/>
                  </a:cubicBezTo>
                  <a:lnTo>
                    <a:pt x="10146" y="10235"/>
                  </a:lnTo>
                  <a:cubicBezTo>
                    <a:pt x="10409" y="10447"/>
                    <a:pt x="10729" y="10550"/>
                    <a:pt x="11048" y="10550"/>
                  </a:cubicBezTo>
                  <a:cubicBezTo>
                    <a:pt x="11479" y="10550"/>
                    <a:pt x="11909" y="10362"/>
                    <a:pt x="12195" y="9996"/>
                  </a:cubicBezTo>
                  <a:lnTo>
                    <a:pt x="12235" y="9977"/>
                  </a:lnTo>
                  <a:cubicBezTo>
                    <a:pt x="12732" y="9360"/>
                    <a:pt x="12633" y="8405"/>
                    <a:pt x="11996" y="7908"/>
                  </a:cubicBezTo>
                  <a:lnTo>
                    <a:pt x="2587" y="329"/>
                  </a:lnTo>
                  <a:cubicBezTo>
                    <a:pt x="2316" y="109"/>
                    <a:pt x="1995"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5342700" y="3993350"/>
              <a:ext cx="14450" cy="13950"/>
            </a:xfrm>
            <a:custGeom>
              <a:avLst/>
              <a:gdLst/>
              <a:ahLst/>
              <a:cxnLst/>
              <a:rect l="l" t="t" r="r" b="b"/>
              <a:pathLst>
                <a:path w="578" h="558" fill="none" extrusionOk="0">
                  <a:moveTo>
                    <a:pt x="1" y="1"/>
                  </a:moveTo>
                  <a:cubicBezTo>
                    <a:pt x="200" y="180"/>
                    <a:pt x="399" y="359"/>
                    <a:pt x="578" y="558"/>
                  </a:cubicBezTo>
                </a:path>
              </a:pathLst>
            </a:custGeom>
            <a:noFill/>
            <a:ln w="134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5226325" y="3970475"/>
              <a:ext cx="88550" cy="30375"/>
            </a:xfrm>
            <a:custGeom>
              <a:avLst/>
              <a:gdLst/>
              <a:ahLst/>
              <a:cxnLst/>
              <a:rect l="l" t="t" r="r" b="b"/>
              <a:pathLst>
                <a:path w="3542" h="1215" fill="none" extrusionOk="0">
                  <a:moveTo>
                    <a:pt x="1" y="1214"/>
                  </a:moveTo>
                  <a:cubicBezTo>
                    <a:pt x="976" y="478"/>
                    <a:pt x="2308" y="1"/>
                    <a:pt x="3542" y="339"/>
                  </a:cubicBezTo>
                </a:path>
              </a:pathLst>
            </a:custGeom>
            <a:noFill/>
            <a:ln w="134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5039850" y="4343975"/>
              <a:ext cx="39300" cy="35825"/>
            </a:xfrm>
            <a:custGeom>
              <a:avLst/>
              <a:gdLst/>
              <a:ahLst/>
              <a:cxnLst/>
              <a:rect l="l" t="t" r="r" b="b"/>
              <a:pathLst>
                <a:path w="1572" h="1433" fill="none" extrusionOk="0">
                  <a:moveTo>
                    <a:pt x="219" y="0"/>
                  </a:moveTo>
                  <a:cubicBezTo>
                    <a:pt x="0" y="796"/>
                    <a:pt x="856" y="1433"/>
                    <a:pt x="1572" y="1075"/>
                  </a:cubicBezTo>
                </a:path>
              </a:pathLst>
            </a:custGeom>
            <a:solidFill>
              <a:schemeClr val="lt2"/>
            </a:solidFill>
            <a:ln w="17900" cap="rnd" cmpd="sng">
              <a:solidFill>
                <a:srgbClr val="3C2B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5025425" y="4293250"/>
              <a:ext cx="31850" cy="29000"/>
            </a:xfrm>
            <a:custGeom>
              <a:avLst/>
              <a:gdLst/>
              <a:ahLst/>
              <a:cxnLst/>
              <a:rect l="l" t="t" r="r" b="b"/>
              <a:pathLst>
                <a:path w="1274" h="1160" extrusionOk="0">
                  <a:moveTo>
                    <a:pt x="647" y="0"/>
                  </a:moveTo>
                  <a:cubicBezTo>
                    <a:pt x="498" y="0"/>
                    <a:pt x="348" y="60"/>
                    <a:pt x="239" y="179"/>
                  </a:cubicBezTo>
                  <a:cubicBezTo>
                    <a:pt x="0" y="398"/>
                    <a:pt x="0" y="776"/>
                    <a:pt x="239" y="995"/>
                  </a:cubicBezTo>
                  <a:cubicBezTo>
                    <a:pt x="348" y="1104"/>
                    <a:pt x="498" y="1159"/>
                    <a:pt x="647" y="1159"/>
                  </a:cubicBezTo>
                  <a:cubicBezTo>
                    <a:pt x="796" y="1159"/>
                    <a:pt x="945" y="1104"/>
                    <a:pt x="1055" y="995"/>
                  </a:cubicBezTo>
                  <a:cubicBezTo>
                    <a:pt x="1273" y="776"/>
                    <a:pt x="1273" y="398"/>
                    <a:pt x="1055" y="179"/>
                  </a:cubicBezTo>
                  <a:cubicBezTo>
                    <a:pt x="945" y="60"/>
                    <a:pt x="796" y="0"/>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5099025" y="4342975"/>
              <a:ext cx="31850" cy="29000"/>
            </a:xfrm>
            <a:custGeom>
              <a:avLst/>
              <a:gdLst/>
              <a:ahLst/>
              <a:cxnLst/>
              <a:rect l="l" t="t" r="r" b="b"/>
              <a:pathLst>
                <a:path w="1274" h="1160" extrusionOk="0">
                  <a:moveTo>
                    <a:pt x="627" y="1"/>
                  </a:moveTo>
                  <a:cubicBezTo>
                    <a:pt x="478" y="1"/>
                    <a:pt x="329" y="60"/>
                    <a:pt x="219" y="180"/>
                  </a:cubicBezTo>
                  <a:cubicBezTo>
                    <a:pt x="0" y="398"/>
                    <a:pt x="0" y="776"/>
                    <a:pt x="219" y="995"/>
                  </a:cubicBezTo>
                  <a:cubicBezTo>
                    <a:pt x="329" y="1105"/>
                    <a:pt x="478" y="1159"/>
                    <a:pt x="627" y="1159"/>
                  </a:cubicBezTo>
                  <a:cubicBezTo>
                    <a:pt x="776" y="1159"/>
                    <a:pt x="925" y="1105"/>
                    <a:pt x="1035" y="995"/>
                  </a:cubicBezTo>
                  <a:cubicBezTo>
                    <a:pt x="1273" y="776"/>
                    <a:pt x="1273" y="398"/>
                    <a:pt x="1035" y="180"/>
                  </a:cubicBezTo>
                  <a:cubicBezTo>
                    <a:pt x="925" y="60"/>
                    <a:pt x="776" y="1"/>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5090575" y="4388225"/>
              <a:ext cx="76100" cy="76125"/>
            </a:xfrm>
            <a:custGeom>
              <a:avLst/>
              <a:gdLst/>
              <a:ahLst/>
              <a:cxnLst/>
              <a:rect l="l" t="t" r="r" b="b"/>
              <a:pathLst>
                <a:path w="3044" h="3045" extrusionOk="0">
                  <a:moveTo>
                    <a:pt x="1532" y="1"/>
                  </a:moveTo>
                  <a:cubicBezTo>
                    <a:pt x="677" y="1"/>
                    <a:pt x="0" y="677"/>
                    <a:pt x="0" y="1513"/>
                  </a:cubicBezTo>
                  <a:cubicBezTo>
                    <a:pt x="0" y="2368"/>
                    <a:pt x="677" y="3044"/>
                    <a:pt x="1532" y="3044"/>
                  </a:cubicBezTo>
                  <a:cubicBezTo>
                    <a:pt x="2367" y="3044"/>
                    <a:pt x="3044" y="2368"/>
                    <a:pt x="3044" y="1513"/>
                  </a:cubicBezTo>
                  <a:cubicBezTo>
                    <a:pt x="3044" y="697"/>
                    <a:pt x="2367"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4931425" y="4282800"/>
              <a:ext cx="76125" cy="75625"/>
            </a:xfrm>
            <a:custGeom>
              <a:avLst/>
              <a:gdLst/>
              <a:ahLst/>
              <a:cxnLst/>
              <a:rect l="l" t="t" r="r" b="b"/>
              <a:pathLst>
                <a:path w="3045" h="3025" extrusionOk="0">
                  <a:moveTo>
                    <a:pt x="1532" y="1"/>
                  </a:moveTo>
                  <a:cubicBezTo>
                    <a:pt x="677" y="1"/>
                    <a:pt x="1" y="657"/>
                    <a:pt x="1" y="1512"/>
                  </a:cubicBezTo>
                  <a:cubicBezTo>
                    <a:pt x="1" y="2348"/>
                    <a:pt x="677" y="3024"/>
                    <a:pt x="1532" y="3024"/>
                  </a:cubicBezTo>
                  <a:cubicBezTo>
                    <a:pt x="2368" y="3024"/>
                    <a:pt x="3044" y="2348"/>
                    <a:pt x="3044" y="1512"/>
                  </a:cubicBezTo>
                  <a:cubicBezTo>
                    <a:pt x="3044" y="697"/>
                    <a:pt x="2368"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43"/>
          <p:cNvSpPr/>
          <p:nvPr/>
        </p:nvSpPr>
        <p:spPr>
          <a:xfrm rot="-4214020">
            <a:off x="1883101" y="1285794"/>
            <a:ext cx="215135" cy="18968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rot="-4214001">
            <a:off x="1814210" y="1124068"/>
            <a:ext cx="99492" cy="8771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9;p43"/>
          <p:cNvSpPr txBox="1">
            <a:spLocks/>
          </p:cNvSpPr>
          <p:nvPr/>
        </p:nvSpPr>
        <p:spPr>
          <a:xfrm flipH="1">
            <a:off x="533400" y="2038350"/>
            <a:ext cx="1905000" cy="2209800"/>
          </a:xfrm>
          <a:prstGeom prst="rect">
            <a:avLst/>
          </a:prstGeom>
          <a:noFill/>
          <a:ln>
            <a:noFill/>
          </a:ln>
        </p:spPr>
        <p:txBody>
          <a:bodyPr spcFirstLastPara="1" wrap="square" lIns="91425" tIns="91425" rIns="91425" bIns="91425" anchor="ctr" anchorCtr="0">
            <a:normAutofit/>
          </a:bodyPr>
          <a:lstStyle/>
          <a:p>
            <a:pPr lvl="0" algn="ctr">
              <a:buClr>
                <a:schemeClr val="dk2"/>
              </a:buClr>
              <a:buSzPts val="4800"/>
            </a:pPr>
            <a:r>
              <a:rPr lang="id-ID" dirty="0">
                <a:solidFill>
                  <a:schemeClr val="accent4"/>
                </a:solidFill>
                <a:latin typeface="Questrial"/>
                <a:ea typeface="Gaegu"/>
                <a:cs typeface="Gaegu"/>
                <a:sym typeface="Gaegu"/>
              </a:rPr>
              <a:t>Property artinya</a:t>
            </a:r>
            <a:r>
              <a:rPr lang="en-US" dirty="0">
                <a:solidFill>
                  <a:schemeClr val="accent4"/>
                </a:solidFill>
                <a:latin typeface="Questrial"/>
                <a:ea typeface="Gaegu"/>
                <a:cs typeface="Gaegu"/>
                <a:sym typeface="Gaegu"/>
              </a:rPr>
              <a:t> </a:t>
            </a:r>
            <a:r>
              <a:rPr lang="id-ID" dirty="0">
                <a:solidFill>
                  <a:schemeClr val="dk2"/>
                </a:solidFill>
                <a:latin typeface="Questrial"/>
                <a:ea typeface="Gaegu"/>
                <a:cs typeface="Gaegu"/>
                <a:sym typeface="Gaegu"/>
              </a:rPr>
              <a:t>menambahkan dan mengatur ukuran teks, jenis font, warna teks.</a:t>
            </a:r>
            <a:endParaRPr kumimoji="0" lang="en-US" i="0" u="none" strike="noStrike" kern="0" cap="none" spc="0" normalizeH="0" baseline="0" noProof="0" dirty="0">
              <a:ln>
                <a:noFill/>
              </a:ln>
              <a:solidFill>
                <a:schemeClr val="dk2"/>
              </a:solidFill>
              <a:effectLst/>
              <a:uLnTx/>
              <a:uFillTx/>
              <a:latin typeface="Questrial"/>
              <a:ea typeface="Gaegu"/>
              <a:cs typeface="Gaegu"/>
              <a:sym typeface="Gaegu"/>
            </a:endParaRPr>
          </a:p>
        </p:txBody>
      </p:sp>
      <p:sp>
        <p:nvSpPr>
          <p:cNvPr id="32" name="Google Shape;879;p43"/>
          <p:cNvSpPr txBox="1">
            <a:spLocks/>
          </p:cNvSpPr>
          <p:nvPr/>
        </p:nvSpPr>
        <p:spPr>
          <a:xfrm flipH="1">
            <a:off x="3276600" y="666750"/>
            <a:ext cx="2556150" cy="2057400"/>
          </a:xfrm>
          <a:prstGeom prst="rect">
            <a:avLst/>
          </a:prstGeom>
          <a:noFill/>
          <a:ln>
            <a:noFill/>
          </a:ln>
        </p:spPr>
        <p:txBody>
          <a:bodyPr spcFirstLastPara="1" wrap="square" lIns="91425" tIns="91425" rIns="91425" bIns="91425" anchor="ctr" anchorCtr="0">
            <a:normAutofit/>
          </a:bodyPr>
          <a:lstStyle/>
          <a:p>
            <a:pPr lvl="0" algn="ctr">
              <a:buClr>
                <a:schemeClr val="dk2"/>
              </a:buClr>
              <a:buSzPts val="4800"/>
            </a:pPr>
            <a:r>
              <a:rPr lang="id-ID" dirty="0">
                <a:solidFill>
                  <a:schemeClr val="accent4"/>
                </a:solidFill>
                <a:latin typeface="Questrial"/>
                <a:ea typeface="Gaegu"/>
                <a:cs typeface="Gaegu"/>
                <a:sym typeface="Gaegu"/>
              </a:rPr>
              <a:t>Margin artinya </a:t>
            </a:r>
            <a:r>
              <a:rPr lang="en-US" dirty="0">
                <a:solidFill>
                  <a:schemeClr val="dk2"/>
                </a:solidFill>
                <a:latin typeface="Questrial"/>
                <a:ea typeface="Gaegu"/>
                <a:cs typeface="Gaegu"/>
                <a:sym typeface="Gaegu"/>
              </a:rPr>
              <a:t>java</a:t>
            </a:r>
            <a:r>
              <a:rPr lang="id-ID" dirty="0">
                <a:solidFill>
                  <a:schemeClr val="dk2"/>
                </a:solidFill>
                <a:latin typeface="Questrial"/>
                <a:ea typeface="Gaegu"/>
                <a:cs typeface="Gaegu"/>
                <a:sym typeface="Gaegu"/>
              </a:rPr>
              <a:t> untuk membuat space atau ruang di sekitar elemen, diluar batas yang ditentukkan .</a:t>
            </a:r>
            <a:endParaRPr kumimoji="0" lang="en-US" i="0" u="none" strike="noStrike" kern="0" cap="none" spc="0" normalizeH="0" baseline="0" noProof="0" dirty="0">
              <a:ln>
                <a:noFill/>
              </a:ln>
              <a:solidFill>
                <a:schemeClr val="dk2"/>
              </a:solidFill>
              <a:effectLst/>
              <a:uLnTx/>
              <a:uFillTx/>
              <a:latin typeface="Questrial"/>
              <a:ea typeface="Gaegu"/>
              <a:cs typeface="Gaegu"/>
              <a:sym typeface="Gaegu"/>
            </a:endParaRPr>
          </a:p>
        </p:txBody>
      </p:sp>
      <p:sp>
        <p:nvSpPr>
          <p:cNvPr id="33" name="Google Shape;1977;p48"/>
          <p:cNvSpPr/>
          <p:nvPr/>
        </p:nvSpPr>
        <p:spPr>
          <a:xfrm rot="11155466">
            <a:off x="-57848" y="2189009"/>
            <a:ext cx="3022183" cy="1988497"/>
          </a:xfrm>
          <a:custGeom>
            <a:avLst/>
            <a:gdLst/>
            <a:ahLst/>
            <a:cxnLst/>
            <a:rect l="l" t="t" r="r" b="b"/>
            <a:pathLst>
              <a:path w="43048" h="40094" extrusionOk="0">
                <a:moveTo>
                  <a:pt x="24343" y="1121"/>
                </a:moveTo>
                <a:cubicBezTo>
                  <a:pt x="28408" y="1121"/>
                  <a:pt x="32529" y="2293"/>
                  <a:pt x="35845" y="4642"/>
                </a:cubicBezTo>
                <a:cubicBezTo>
                  <a:pt x="41027" y="8281"/>
                  <a:pt x="41568" y="14345"/>
                  <a:pt x="39132" y="19707"/>
                </a:cubicBezTo>
                <a:lnTo>
                  <a:pt x="39132" y="19707"/>
                </a:lnTo>
                <a:cubicBezTo>
                  <a:pt x="39051" y="16103"/>
                  <a:pt x="38014" y="12516"/>
                  <a:pt x="35961" y="9540"/>
                </a:cubicBezTo>
                <a:cubicBezTo>
                  <a:pt x="33161" y="5576"/>
                  <a:pt x="28847" y="3835"/>
                  <a:pt x="24319" y="3835"/>
                </a:cubicBezTo>
                <a:cubicBezTo>
                  <a:pt x="22791" y="3835"/>
                  <a:pt x="21239" y="4034"/>
                  <a:pt x="19713" y="4412"/>
                </a:cubicBezTo>
                <a:cubicBezTo>
                  <a:pt x="16063" y="5331"/>
                  <a:pt x="12235" y="7202"/>
                  <a:pt x="8967" y="9757"/>
                </a:cubicBezTo>
                <a:lnTo>
                  <a:pt x="8967" y="9757"/>
                </a:lnTo>
                <a:cubicBezTo>
                  <a:pt x="11733" y="4005"/>
                  <a:pt x="17968" y="1121"/>
                  <a:pt x="24343" y="1121"/>
                </a:cubicBezTo>
                <a:close/>
                <a:moveTo>
                  <a:pt x="24294" y="4726"/>
                </a:moveTo>
                <a:cubicBezTo>
                  <a:pt x="26717" y="4726"/>
                  <a:pt x="29101" y="5286"/>
                  <a:pt x="31294" y="6601"/>
                </a:cubicBezTo>
                <a:cubicBezTo>
                  <a:pt x="36541" y="9749"/>
                  <a:pt x="38443" y="16337"/>
                  <a:pt x="37827" y="22145"/>
                </a:cubicBezTo>
                <a:lnTo>
                  <a:pt x="37827" y="22145"/>
                </a:lnTo>
                <a:cubicBezTo>
                  <a:pt x="33348" y="29361"/>
                  <a:pt x="24587" y="33797"/>
                  <a:pt x="16079" y="33797"/>
                </a:cubicBezTo>
                <a:cubicBezTo>
                  <a:pt x="15289" y="33797"/>
                  <a:pt x="14502" y="33758"/>
                  <a:pt x="13721" y="33681"/>
                </a:cubicBezTo>
                <a:cubicBezTo>
                  <a:pt x="10466" y="33359"/>
                  <a:pt x="6922" y="31882"/>
                  <a:pt x="4551" y="29458"/>
                </a:cubicBezTo>
                <a:lnTo>
                  <a:pt x="4551" y="29458"/>
                </a:lnTo>
                <a:cubicBezTo>
                  <a:pt x="3871" y="26317"/>
                  <a:pt x="4534" y="22820"/>
                  <a:pt x="6000" y="19853"/>
                </a:cubicBezTo>
                <a:cubicBezTo>
                  <a:pt x="9435" y="13107"/>
                  <a:pt x="17250" y="10568"/>
                  <a:pt x="24731" y="10568"/>
                </a:cubicBezTo>
                <a:cubicBezTo>
                  <a:pt x="27793" y="10568"/>
                  <a:pt x="30799" y="10993"/>
                  <a:pt x="33426" y="11729"/>
                </a:cubicBezTo>
                <a:cubicBezTo>
                  <a:pt x="33522" y="11752"/>
                  <a:pt x="33613" y="11762"/>
                  <a:pt x="33696" y="11762"/>
                </a:cubicBezTo>
                <a:cubicBezTo>
                  <a:pt x="34452" y="11762"/>
                  <a:pt x="34619" y="10900"/>
                  <a:pt x="33944" y="10692"/>
                </a:cubicBezTo>
                <a:cubicBezTo>
                  <a:pt x="31163" y="9919"/>
                  <a:pt x="28213" y="9510"/>
                  <a:pt x="25259" y="9510"/>
                </a:cubicBezTo>
                <a:cubicBezTo>
                  <a:pt x="20502" y="9510"/>
                  <a:pt x="15734" y="10571"/>
                  <a:pt x="11647" y="12881"/>
                </a:cubicBezTo>
                <a:cubicBezTo>
                  <a:pt x="6417" y="15869"/>
                  <a:pt x="2853" y="21998"/>
                  <a:pt x="3345" y="27986"/>
                </a:cubicBezTo>
                <a:lnTo>
                  <a:pt x="3345" y="27986"/>
                </a:lnTo>
                <a:cubicBezTo>
                  <a:pt x="2552" y="26815"/>
                  <a:pt x="2018" y="25481"/>
                  <a:pt x="1852" y="24001"/>
                </a:cubicBezTo>
                <a:cubicBezTo>
                  <a:pt x="1370" y="20053"/>
                  <a:pt x="3907" y="16265"/>
                  <a:pt x="6637" y="13378"/>
                </a:cubicBezTo>
                <a:lnTo>
                  <a:pt x="6637" y="13378"/>
                </a:lnTo>
                <a:cubicBezTo>
                  <a:pt x="6616" y="13501"/>
                  <a:pt x="6595" y="13623"/>
                  <a:pt x="6576" y="13746"/>
                </a:cubicBezTo>
                <a:cubicBezTo>
                  <a:pt x="6542" y="14160"/>
                  <a:pt x="6901" y="14430"/>
                  <a:pt x="7219" y="14430"/>
                </a:cubicBezTo>
                <a:cubicBezTo>
                  <a:pt x="7431" y="14430"/>
                  <a:pt x="7625" y="14310"/>
                  <a:pt x="7671" y="14034"/>
                </a:cubicBezTo>
                <a:cubicBezTo>
                  <a:pt x="7784" y="13282"/>
                  <a:pt x="7944" y="12564"/>
                  <a:pt x="8149" y="11878"/>
                </a:cubicBezTo>
                <a:lnTo>
                  <a:pt x="8149" y="11878"/>
                </a:lnTo>
                <a:cubicBezTo>
                  <a:pt x="8182" y="11848"/>
                  <a:pt x="8215" y="11817"/>
                  <a:pt x="8247" y="11787"/>
                </a:cubicBezTo>
                <a:cubicBezTo>
                  <a:pt x="12363" y="7997"/>
                  <a:pt x="18439" y="4726"/>
                  <a:pt x="24294" y="4726"/>
                </a:cubicBezTo>
                <a:close/>
                <a:moveTo>
                  <a:pt x="37358" y="24812"/>
                </a:moveTo>
                <a:lnTo>
                  <a:pt x="37358" y="24812"/>
                </a:lnTo>
                <a:cubicBezTo>
                  <a:pt x="35590" y="31893"/>
                  <a:pt x="29638" y="37429"/>
                  <a:pt x="22421" y="38751"/>
                </a:cubicBezTo>
                <a:cubicBezTo>
                  <a:pt x="21426" y="38922"/>
                  <a:pt x="20402" y="39008"/>
                  <a:pt x="19369" y="39008"/>
                </a:cubicBezTo>
                <a:cubicBezTo>
                  <a:pt x="15195" y="39008"/>
                  <a:pt x="10869" y="37616"/>
                  <a:pt x="7729" y="34891"/>
                </a:cubicBezTo>
                <a:cubicBezTo>
                  <a:pt x="6557" y="33873"/>
                  <a:pt x="5715" y="32674"/>
                  <a:pt x="5157" y="31370"/>
                </a:cubicBezTo>
                <a:lnTo>
                  <a:pt x="5157" y="31370"/>
                </a:lnTo>
                <a:cubicBezTo>
                  <a:pt x="8385" y="33747"/>
                  <a:pt x="12816" y="35006"/>
                  <a:pt x="16534" y="35006"/>
                </a:cubicBezTo>
                <a:cubicBezTo>
                  <a:pt x="16576" y="35006"/>
                  <a:pt x="16618" y="35006"/>
                  <a:pt x="16659" y="35006"/>
                </a:cubicBezTo>
                <a:cubicBezTo>
                  <a:pt x="24537" y="34904"/>
                  <a:pt x="32504" y="30992"/>
                  <a:pt x="37358" y="24812"/>
                </a:cubicBezTo>
                <a:close/>
                <a:moveTo>
                  <a:pt x="24551" y="1"/>
                </a:moveTo>
                <a:cubicBezTo>
                  <a:pt x="19448" y="1"/>
                  <a:pt x="14343" y="1673"/>
                  <a:pt x="10898" y="4930"/>
                </a:cubicBezTo>
                <a:cubicBezTo>
                  <a:pt x="9069" y="6672"/>
                  <a:pt x="7832" y="8908"/>
                  <a:pt x="7113" y="11339"/>
                </a:cubicBezTo>
                <a:lnTo>
                  <a:pt x="7113" y="11339"/>
                </a:lnTo>
                <a:cubicBezTo>
                  <a:pt x="4293" y="13968"/>
                  <a:pt x="2088" y="17147"/>
                  <a:pt x="1103" y="20659"/>
                </a:cubicBezTo>
                <a:cubicBezTo>
                  <a:pt x="0" y="24579"/>
                  <a:pt x="1284" y="27770"/>
                  <a:pt x="3703" y="30139"/>
                </a:cubicBezTo>
                <a:lnTo>
                  <a:pt x="3703" y="30139"/>
                </a:lnTo>
                <a:cubicBezTo>
                  <a:pt x="3874" y="30809"/>
                  <a:pt x="4101" y="31473"/>
                  <a:pt x="4387" y="32125"/>
                </a:cubicBezTo>
                <a:cubicBezTo>
                  <a:pt x="6861" y="37740"/>
                  <a:pt x="13580" y="40093"/>
                  <a:pt x="19610" y="40093"/>
                </a:cubicBezTo>
                <a:cubicBezTo>
                  <a:pt x="20881" y="40093"/>
                  <a:pt x="22121" y="39989"/>
                  <a:pt x="23285" y="39788"/>
                </a:cubicBezTo>
                <a:cubicBezTo>
                  <a:pt x="30141" y="38636"/>
                  <a:pt x="35673" y="33277"/>
                  <a:pt x="37977" y="26940"/>
                </a:cubicBezTo>
                <a:cubicBezTo>
                  <a:pt x="38496" y="25486"/>
                  <a:pt x="38844" y="23960"/>
                  <a:pt x="39014" y="22410"/>
                </a:cubicBezTo>
                <a:lnTo>
                  <a:pt x="39014" y="22410"/>
                </a:lnTo>
                <a:cubicBezTo>
                  <a:pt x="39053" y="22345"/>
                  <a:pt x="39091" y="22280"/>
                  <a:pt x="39130" y="22215"/>
                </a:cubicBezTo>
                <a:cubicBezTo>
                  <a:pt x="42010" y="17375"/>
                  <a:pt x="43047" y="11441"/>
                  <a:pt x="39533" y="6659"/>
                </a:cubicBezTo>
                <a:cubicBezTo>
                  <a:pt x="36187" y="2177"/>
                  <a:pt x="30370" y="1"/>
                  <a:pt x="24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06;p48"/>
          <p:cNvSpPr/>
          <p:nvPr/>
        </p:nvSpPr>
        <p:spPr>
          <a:xfrm rot="1381774">
            <a:off x="2597797" y="305634"/>
            <a:ext cx="3540724" cy="2432469"/>
          </a:xfrm>
          <a:custGeom>
            <a:avLst/>
            <a:gdLst/>
            <a:ahLst/>
            <a:cxnLst/>
            <a:rect l="l" t="t" r="r" b="b"/>
            <a:pathLst>
              <a:path w="49920" h="33444" extrusionOk="0">
                <a:moveTo>
                  <a:pt x="38504" y="2709"/>
                </a:moveTo>
                <a:lnTo>
                  <a:pt x="38504" y="2709"/>
                </a:lnTo>
                <a:cubicBezTo>
                  <a:pt x="43323" y="4176"/>
                  <a:pt x="47913" y="7185"/>
                  <a:pt x="48283" y="12363"/>
                </a:cubicBezTo>
                <a:cubicBezTo>
                  <a:pt x="48360" y="13431"/>
                  <a:pt x="48217" y="14488"/>
                  <a:pt x="47915" y="15511"/>
                </a:cubicBezTo>
                <a:lnTo>
                  <a:pt x="47915" y="15511"/>
                </a:lnTo>
                <a:cubicBezTo>
                  <a:pt x="47904" y="15418"/>
                  <a:pt x="47893" y="15326"/>
                  <a:pt x="47881" y="15233"/>
                </a:cubicBezTo>
                <a:lnTo>
                  <a:pt x="47881" y="15233"/>
                </a:lnTo>
                <a:cubicBezTo>
                  <a:pt x="47850" y="11186"/>
                  <a:pt x="45711" y="7777"/>
                  <a:pt x="42579" y="5218"/>
                </a:cubicBezTo>
                <a:cubicBezTo>
                  <a:pt x="41285" y="4174"/>
                  <a:pt x="39920" y="3345"/>
                  <a:pt x="38504" y="2709"/>
                </a:cubicBezTo>
                <a:close/>
                <a:moveTo>
                  <a:pt x="45312" y="22720"/>
                </a:moveTo>
                <a:cubicBezTo>
                  <a:pt x="42983" y="26711"/>
                  <a:pt x="38190" y="29134"/>
                  <a:pt x="33637" y="30417"/>
                </a:cubicBezTo>
                <a:lnTo>
                  <a:pt x="33637" y="30417"/>
                </a:lnTo>
                <a:cubicBezTo>
                  <a:pt x="36390" y="29327"/>
                  <a:pt x="39050" y="28017"/>
                  <a:pt x="41484" y="26306"/>
                </a:cubicBezTo>
                <a:cubicBezTo>
                  <a:pt x="42934" y="25306"/>
                  <a:pt x="44254" y="24100"/>
                  <a:pt x="45312" y="22720"/>
                </a:cubicBezTo>
                <a:close/>
                <a:moveTo>
                  <a:pt x="23918" y="1345"/>
                </a:moveTo>
                <a:cubicBezTo>
                  <a:pt x="21697" y="1973"/>
                  <a:pt x="19603" y="2924"/>
                  <a:pt x="17748" y="4206"/>
                </a:cubicBezTo>
                <a:lnTo>
                  <a:pt x="17748" y="4206"/>
                </a:lnTo>
                <a:cubicBezTo>
                  <a:pt x="12112" y="7042"/>
                  <a:pt x="7040" y="11876"/>
                  <a:pt x="6281" y="18355"/>
                </a:cubicBezTo>
                <a:cubicBezTo>
                  <a:pt x="5688" y="23450"/>
                  <a:pt x="8236" y="28139"/>
                  <a:pt x="12199" y="30825"/>
                </a:cubicBezTo>
                <a:lnTo>
                  <a:pt x="12199" y="30825"/>
                </a:lnTo>
                <a:cubicBezTo>
                  <a:pt x="10702" y="30246"/>
                  <a:pt x="9272" y="29520"/>
                  <a:pt x="7951" y="28668"/>
                </a:cubicBezTo>
                <a:cubicBezTo>
                  <a:pt x="4552" y="26421"/>
                  <a:pt x="2075" y="22964"/>
                  <a:pt x="2075" y="18873"/>
                </a:cubicBezTo>
                <a:cubicBezTo>
                  <a:pt x="2075" y="14264"/>
                  <a:pt x="5474" y="10058"/>
                  <a:pt x="8816" y="7292"/>
                </a:cubicBezTo>
                <a:cubicBezTo>
                  <a:pt x="12958" y="3828"/>
                  <a:pt x="18405" y="1840"/>
                  <a:pt x="23918" y="1345"/>
                </a:cubicBezTo>
                <a:close/>
                <a:moveTo>
                  <a:pt x="29872" y="2229"/>
                </a:moveTo>
                <a:cubicBezTo>
                  <a:pt x="33007" y="2229"/>
                  <a:pt x="36104" y="2908"/>
                  <a:pt x="38954" y="4399"/>
                </a:cubicBezTo>
                <a:lnTo>
                  <a:pt x="38954" y="4399"/>
                </a:lnTo>
                <a:cubicBezTo>
                  <a:pt x="42895" y="6868"/>
                  <a:pt x="46002" y="10732"/>
                  <a:pt x="46658" y="15253"/>
                </a:cubicBezTo>
                <a:lnTo>
                  <a:pt x="46658" y="15253"/>
                </a:lnTo>
                <a:cubicBezTo>
                  <a:pt x="46691" y="16694"/>
                  <a:pt x="46431" y="18162"/>
                  <a:pt x="45853" y="19598"/>
                </a:cubicBezTo>
                <a:lnTo>
                  <a:pt x="45853" y="19598"/>
                </a:lnTo>
                <a:cubicBezTo>
                  <a:pt x="45031" y="20763"/>
                  <a:pt x="44086" y="21823"/>
                  <a:pt x="43155" y="22734"/>
                </a:cubicBezTo>
                <a:cubicBezTo>
                  <a:pt x="40274" y="25614"/>
                  <a:pt x="36644" y="27804"/>
                  <a:pt x="32899" y="29475"/>
                </a:cubicBezTo>
                <a:cubicBezTo>
                  <a:pt x="31034" y="30312"/>
                  <a:pt x="28938" y="31051"/>
                  <a:pt x="26761" y="31562"/>
                </a:cubicBezTo>
                <a:lnTo>
                  <a:pt x="26761" y="31562"/>
                </a:lnTo>
                <a:cubicBezTo>
                  <a:pt x="26307" y="31584"/>
                  <a:pt x="25849" y="31595"/>
                  <a:pt x="25388" y="31595"/>
                </a:cubicBezTo>
                <a:cubicBezTo>
                  <a:pt x="18710" y="31595"/>
                  <a:pt x="11599" y="29226"/>
                  <a:pt x="10026" y="22100"/>
                </a:cubicBezTo>
                <a:cubicBezTo>
                  <a:pt x="9463" y="19398"/>
                  <a:pt x="9877" y="16655"/>
                  <a:pt x="10978" y="14207"/>
                </a:cubicBezTo>
                <a:lnTo>
                  <a:pt x="10978" y="14207"/>
                </a:lnTo>
                <a:cubicBezTo>
                  <a:pt x="11088" y="14323"/>
                  <a:pt x="11259" y="14389"/>
                  <a:pt x="11422" y="14389"/>
                </a:cubicBezTo>
                <a:cubicBezTo>
                  <a:pt x="11629" y="14389"/>
                  <a:pt x="11824" y="14282"/>
                  <a:pt x="11869" y="14034"/>
                </a:cubicBezTo>
                <a:cubicBezTo>
                  <a:pt x="12222" y="12802"/>
                  <a:pt x="12687" y="11670"/>
                  <a:pt x="13247" y="10633"/>
                </a:cubicBezTo>
                <a:lnTo>
                  <a:pt x="13247" y="10633"/>
                </a:lnTo>
                <a:cubicBezTo>
                  <a:pt x="15757" y="7690"/>
                  <a:pt x="19373" y="5721"/>
                  <a:pt x="23233" y="5721"/>
                </a:cubicBezTo>
                <a:cubicBezTo>
                  <a:pt x="23801" y="5721"/>
                  <a:pt x="24373" y="5764"/>
                  <a:pt x="24948" y="5852"/>
                </a:cubicBezTo>
                <a:cubicBezTo>
                  <a:pt x="25812" y="5852"/>
                  <a:pt x="26101" y="4757"/>
                  <a:pt x="25352" y="4700"/>
                </a:cubicBezTo>
                <a:cubicBezTo>
                  <a:pt x="24681" y="4598"/>
                  <a:pt x="24021" y="4549"/>
                  <a:pt x="23375" y="4549"/>
                </a:cubicBezTo>
                <a:cubicBezTo>
                  <a:pt x="20730" y="4549"/>
                  <a:pt x="18308" y="5367"/>
                  <a:pt x="16239" y="6723"/>
                </a:cubicBezTo>
                <a:lnTo>
                  <a:pt x="16239" y="6723"/>
                </a:lnTo>
                <a:cubicBezTo>
                  <a:pt x="16686" y="6298"/>
                  <a:pt x="17155" y="5901"/>
                  <a:pt x="17645" y="5532"/>
                </a:cubicBezTo>
                <a:lnTo>
                  <a:pt x="17645" y="5532"/>
                </a:lnTo>
                <a:cubicBezTo>
                  <a:pt x="21454" y="3435"/>
                  <a:pt x="25696" y="2229"/>
                  <a:pt x="29872" y="2229"/>
                </a:cubicBezTo>
                <a:close/>
                <a:moveTo>
                  <a:pt x="13484" y="8363"/>
                </a:moveTo>
                <a:cubicBezTo>
                  <a:pt x="12903" y="9169"/>
                  <a:pt x="12386" y="10039"/>
                  <a:pt x="11941" y="10971"/>
                </a:cubicBezTo>
                <a:lnTo>
                  <a:pt x="11941" y="10971"/>
                </a:lnTo>
                <a:cubicBezTo>
                  <a:pt x="7427" y="17528"/>
                  <a:pt x="7586" y="27257"/>
                  <a:pt x="16594" y="30973"/>
                </a:cubicBezTo>
                <a:cubicBezTo>
                  <a:pt x="18064" y="31582"/>
                  <a:pt x="19746" y="32018"/>
                  <a:pt x="21550" y="32279"/>
                </a:cubicBezTo>
                <a:lnTo>
                  <a:pt x="21550" y="32279"/>
                </a:lnTo>
                <a:cubicBezTo>
                  <a:pt x="21326" y="32286"/>
                  <a:pt x="21102" y="32289"/>
                  <a:pt x="20879" y="32289"/>
                </a:cubicBezTo>
                <a:cubicBezTo>
                  <a:pt x="16407" y="32289"/>
                  <a:pt x="12169" y="30857"/>
                  <a:pt x="9449" y="26882"/>
                </a:cubicBezTo>
                <a:cubicBezTo>
                  <a:pt x="4818" y="20032"/>
                  <a:pt x="8023" y="12979"/>
                  <a:pt x="13484" y="8363"/>
                </a:cubicBezTo>
                <a:close/>
                <a:moveTo>
                  <a:pt x="27088" y="0"/>
                </a:moveTo>
                <a:cubicBezTo>
                  <a:pt x="22183" y="0"/>
                  <a:pt x="17215" y="1275"/>
                  <a:pt x="12906" y="3375"/>
                </a:cubicBezTo>
                <a:cubicBezTo>
                  <a:pt x="6511" y="6543"/>
                  <a:pt x="0" y="13400"/>
                  <a:pt x="1326" y="21005"/>
                </a:cubicBezTo>
                <a:cubicBezTo>
                  <a:pt x="2536" y="28438"/>
                  <a:pt x="11120" y="32240"/>
                  <a:pt x="17631" y="33220"/>
                </a:cubicBezTo>
                <a:cubicBezTo>
                  <a:pt x="18695" y="33372"/>
                  <a:pt x="19748" y="33444"/>
                  <a:pt x="20790" y="33444"/>
                </a:cubicBezTo>
                <a:cubicBezTo>
                  <a:pt x="23048" y="33444"/>
                  <a:pt x="25260" y="33107"/>
                  <a:pt x="27446" y="32519"/>
                </a:cubicBezTo>
                <a:lnTo>
                  <a:pt x="27446" y="32519"/>
                </a:lnTo>
                <a:cubicBezTo>
                  <a:pt x="36915" y="32006"/>
                  <a:pt x="47088" y="27330"/>
                  <a:pt x="47938" y="18165"/>
                </a:cubicBezTo>
                <a:lnTo>
                  <a:pt x="47938" y="18165"/>
                </a:lnTo>
                <a:cubicBezTo>
                  <a:pt x="49345" y="15463"/>
                  <a:pt x="49920" y="12478"/>
                  <a:pt x="48859" y="9482"/>
                </a:cubicBezTo>
                <a:cubicBezTo>
                  <a:pt x="46727" y="3720"/>
                  <a:pt x="39698" y="1358"/>
                  <a:pt x="34224" y="667"/>
                </a:cubicBezTo>
                <a:cubicBezTo>
                  <a:pt x="33508" y="570"/>
                  <a:pt x="32789" y="503"/>
                  <a:pt x="32069" y="466"/>
                </a:cubicBezTo>
                <a:lnTo>
                  <a:pt x="32069" y="466"/>
                </a:lnTo>
                <a:cubicBezTo>
                  <a:pt x="30435" y="149"/>
                  <a:pt x="28765" y="0"/>
                  <a:pt x="27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79"/>
                                        </p:tgtEl>
                                        <p:attrNameLst>
                                          <p:attrName>style.visibility</p:attrName>
                                        </p:attrNameLst>
                                      </p:cBhvr>
                                      <p:to>
                                        <p:strVal val="visible"/>
                                      </p:to>
                                    </p:set>
                                    <p:animEffect transition="in" filter="barn(inVertical)">
                                      <p:cBhvr>
                                        <p:cTn id="7" dur="1250"/>
                                        <p:tgtEl>
                                          <p:spTgt spid="87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82"/>
                                        </p:tgtEl>
                                        <p:attrNameLst>
                                          <p:attrName>style.visibility</p:attrName>
                                        </p:attrNameLst>
                                      </p:cBhvr>
                                      <p:to>
                                        <p:strVal val="visible"/>
                                      </p:to>
                                    </p:set>
                                    <p:anim calcmode="lin" valueType="num">
                                      <p:cBhvr additive="base">
                                        <p:cTn id="12" dur="500" fill="hold"/>
                                        <p:tgtEl>
                                          <p:spTgt spid="882"/>
                                        </p:tgtEl>
                                        <p:attrNameLst>
                                          <p:attrName>ppt_x</p:attrName>
                                        </p:attrNameLst>
                                      </p:cBhvr>
                                      <p:tavLst>
                                        <p:tav tm="0">
                                          <p:val>
                                            <p:strVal val="#ppt_x"/>
                                          </p:val>
                                        </p:tav>
                                        <p:tav tm="100000">
                                          <p:val>
                                            <p:strVal val="#ppt_x"/>
                                          </p:val>
                                        </p:tav>
                                      </p:tavLst>
                                    </p:anim>
                                    <p:anim calcmode="lin" valueType="num">
                                      <p:cBhvr additive="base">
                                        <p:cTn id="13" dur="500" fill="hold"/>
                                        <p:tgtEl>
                                          <p:spTgt spid="88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80">
                                          <p:stCondLst>
                                            <p:cond delay="0"/>
                                          </p:stCondLst>
                                        </p:cTn>
                                        <p:tgtEl>
                                          <p:spTgt spid="29"/>
                                        </p:tgtEl>
                                      </p:cBhvr>
                                    </p:animEffect>
                                    <p:anim calcmode="lin" valueType="num">
                                      <p:cBhvr>
                                        <p:cTn id="19"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24" dur="26">
                                          <p:stCondLst>
                                            <p:cond delay="650"/>
                                          </p:stCondLst>
                                        </p:cTn>
                                        <p:tgtEl>
                                          <p:spTgt spid="29"/>
                                        </p:tgtEl>
                                      </p:cBhvr>
                                      <p:to x="100000" y="60000"/>
                                    </p:animScale>
                                    <p:animScale>
                                      <p:cBhvr>
                                        <p:cTn id="25" dur="166" decel="50000">
                                          <p:stCondLst>
                                            <p:cond delay="676"/>
                                          </p:stCondLst>
                                        </p:cTn>
                                        <p:tgtEl>
                                          <p:spTgt spid="29"/>
                                        </p:tgtEl>
                                      </p:cBhvr>
                                      <p:to x="100000" y="100000"/>
                                    </p:animScale>
                                    <p:animScale>
                                      <p:cBhvr>
                                        <p:cTn id="26" dur="26">
                                          <p:stCondLst>
                                            <p:cond delay="1312"/>
                                          </p:stCondLst>
                                        </p:cTn>
                                        <p:tgtEl>
                                          <p:spTgt spid="29"/>
                                        </p:tgtEl>
                                      </p:cBhvr>
                                      <p:to x="100000" y="80000"/>
                                    </p:animScale>
                                    <p:animScale>
                                      <p:cBhvr>
                                        <p:cTn id="27" dur="166" decel="50000">
                                          <p:stCondLst>
                                            <p:cond delay="1338"/>
                                          </p:stCondLst>
                                        </p:cTn>
                                        <p:tgtEl>
                                          <p:spTgt spid="29"/>
                                        </p:tgtEl>
                                      </p:cBhvr>
                                      <p:to x="100000" y="100000"/>
                                    </p:animScale>
                                    <p:animScale>
                                      <p:cBhvr>
                                        <p:cTn id="28" dur="26">
                                          <p:stCondLst>
                                            <p:cond delay="1642"/>
                                          </p:stCondLst>
                                        </p:cTn>
                                        <p:tgtEl>
                                          <p:spTgt spid="29"/>
                                        </p:tgtEl>
                                      </p:cBhvr>
                                      <p:to x="100000" y="90000"/>
                                    </p:animScale>
                                    <p:animScale>
                                      <p:cBhvr>
                                        <p:cTn id="29" dur="166" decel="50000">
                                          <p:stCondLst>
                                            <p:cond delay="1668"/>
                                          </p:stCondLst>
                                        </p:cTn>
                                        <p:tgtEl>
                                          <p:spTgt spid="29"/>
                                        </p:tgtEl>
                                      </p:cBhvr>
                                      <p:to x="100000" y="100000"/>
                                    </p:animScale>
                                    <p:animScale>
                                      <p:cBhvr>
                                        <p:cTn id="30" dur="26">
                                          <p:stCondLst>
                                            <p:cond delay="1808"/>
                                          </p:stCondLst>
                                        </p:cTn>
                                        <p:tgtEl>
                                          <p:spTgt spid="29"/>
                                        </p:tgtEl>
                                      </p:cBhvr>
                                      <p:to x="100000" y="95000"/>
                                    </p:animScale>
                                    <p:animScale>
                                      <p:cBhvr>
                                        <p:cTn id="31" dur="166" decel="50000">
                                          <p:stCondLst>
                                            <p:cond delay="1834"/>
                                          </p:stCondLst>
                                        </p:cTn>
                                        <p:tgtEl>
                                          <p:spTgt spid="29"/>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80">
                                          <p:stCondLst>
                                            <p:cond delay="0"/>
                                          </p:stCondLst>
                                        </p:cTn>
                                        <p:tgtEl>
                                          <p:spTgt spid="32"/>
                                        </p:tgtEl>
                                      </p:cBhvr>
                                    </p:animEffect>
                                    <p:anim calcmode="lin" valueType="num">
                                      <p:cBhvr>
                                        <p:cTn id="37"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2" dur="26">
                                          <p:stCondLst>
                                            <p:cond delay="650"/>
                                          </p:stCondLst>
                                        </p:cTn>
                                        <p:tgtEl>
                                          <p:spTgt spid="32"/>
                                        </p:tgtEl>
                                      </p:cBhvr>
                                      <p:to x="100000" y="60000"/>
                                    </p:animScale>
                                    <p:animScale>
                                      <p:cBhvr>
                                        <p:cTn id="43" dur="166" decel="50000">
                                          <p:stCondLst>
                                            <p:cond delay="676"/>
                                          </p:stCondLst>
                                        </p:cTn>
                                        <p:tgtEl>
                                          <p:spTgt spid="32"/>
                                        </p:tgtEl>
                                      </p:cBhvr>
                                      <p:to x="100000" y="100000"/>
                                    </p:animScale>
                                    <p:animScale>
                                      <p:cBhvr>
                                        <p:cTn id="44" dur="26">
                                          <p:stCondLst>
                                            <p:cond delay="1312"/>
                                          </p:stCondLst>
                                        </p:cTn>
                                        <p:tgtEl>
                                          <p:spTgt spid="32"/>
                                        </p:tgtEl>
                                      </p:cBhvr>
                                      <p:to x="100000" y="80000"/>
                                    </p:animScale>
                                    <p:animScale>
                                      <p:cBhvr>
                                        <p:cTn id="45" dur="166" decel="50000">
                                          <p:stCondLst>
                                            <p:cond delay="1338"/>
                                          </p:stCondLst>
                                        </p:cTn>
                                        <p:tgtEl>
                                          <p:spTgt spid="32"/>
                                        </p:tgtEl>
                                      </p:cBhvr>
                                      <p:to x="100000" y="100000"/>
                                    </p:animScale>
                                    <p:animScale>
                                      <p:cBhvr>
                                        <p:cTn id="46" dur="26">
                                          <p:stCondLst>
                                            <p:cond delay="1642"/>
                                          </p:stCondLst>
                                        </p:cTn>
                                        <p:tgtEl>
                                          <p:spTgt spid="32"/>
                                        </p:tgtEl>
                                      </p:cBhvr>
                                      <p:to x="100000" y="90000"/>
                                    </p:animScale>
                                    <p:animScale>
                                      <p:cBhvr>
                                        <p:cTn id="47" dur="166" decel="50000">
                                          <p:stCondLst>
                                            <p:cond delay="1668"/>
                                          </p:stCondLst>
                                        </p:cTn>
                                        <p:tgtEl>
                                          <p:spTgt spid="32"/>
                                        </p:tgtEl>
                                      </p:cBhvr>
                                      <p:to x="100000" y="100000"/>
                                    </p:animScale>
                                    <p:animScale>
                                      <p:cBhvr>
                                        <p:cTn id="48" dur="26">
                                          <p:stCondLst>
                                            <p:cond delay="1808"/>
                                          </p:stCondLst>
                                        </p:cTn>
                                        <p:tgtEl>
                                          <p:spTgt spid="32"/>
                                        </p:tgtEl>
                                      </p:cBhvr>
                                      <p:to x="100000" y="95000"/>
                                    </p:animScale>
                                    <p:animScale>
                                      <p:cBhvr>
                                        <p:cTn id="49" dur="166" decel="50000">
                                          <p:stCondLst>
                                            <p:cond delay="1834"/>
                                          </p:stCondLst>
                                        </p:cTn>
                                        <p:tgtEl>
                                          <p:spTgt spid="32"/>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grpId="0" nodeType="clickEffect">
                                  <p:stCondLst>
                                    <p:cond delay="0"/>
                                  </p:stCondLst>
                                  <p:childTnLst>
                                    <p:set>
                                      <p:cBhvr>
                                        <p:cTn id="53" dur="1" fill="hold">
                                          <p:stCondLst>
                                            <p:cond delay="0"/>
                                          </p:stCondLst>
                                        </p:cTn>
                                        <p:tgtEl>
                                          <p:spTgt spid="880">
                                            <p:txEl>
                                              <p:pRg st="0" end="0"/>
                                            </p:txEl>
                                          </p:spTgt>
                                        </p:tgtEl>
                                        <p:attrNameLst>
                                          <p:attrName>style.visibility</p:attrName>
                                        </p:attrNameLst>
                                      </p:cBhvr>
                                      <p:to>
                                        <p:strVal val="visible"/>
                                      </p:to>
                                    </p:set>
                                    <p:animEffect transition="in" filter="wipe(down)">
                                      <p:cBhvr>
                                        <p:cTn id="54" dur="580">
                                          <p:stCondLst>
                                            <p:cond delay="0"/>
                                          </p:stCondLst>
                                        </p:cTn>
                                        <p:tgtEl>
                                          <p:spTgt spid="880">
                                            <p:txEl>
                                              <p:pRg st="0" end="0"/>
                                            </p:txEl>
                                          </p:spTgt>
                                        </p:tgtEl>
                                      </p:cBhvr>
                                    </p:animEffect>
                                    <p:anim calcmode="lin" valueType="num">
                                      <p:cBhvr>
                                        <p:cTn id="55" dur="1822" tmFilter="0,0; 0.14,0.36; 0.43,0.73; 0.71,0.91; 1.0,1.0">
                                          <p:stCondLst>
                                            <p:cond delay="0"/>
                                          </p:stCondLst>
                                        </p:cTn>
                                        <p:tgtEl>
                                          <p:spTgt spid="880">
                                            <p:txEl>
                                              <p:pRg st="0" end="0"/>
                                            </p:txEl>
                                          </p:spTgt>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880">
                                            <p:txEl>
                                              <p:pRg st="0" end="0"/>
                                            </p:txEl>
                                          </p:spTgt>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880">
                                            <p:txEl>
                                              <p:pRg st="0" end="0"/>
                                            </p:txEl>
                                          </p:spTgt>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880">
                                            <p:txEl>
                                              <p:pRg st="0" end="0"/>
                                            </p:txEl>
                                          </p:spTgt>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880">
                                            <p:txEl>
                                              <p:pRg st="0" end="0"/>
                                            </p:txEl>
                                          </p:spTgt>
                                        </p:tgtEl>
                                        <p:attrNameLst>
                                          <p:attrName>ppt_y</p:attrName>
                                        </p:attrNameLst>
                                      </p:cBhvr>
                                      <p:tavLst>
                                        <p:tav tm="0" fmla="#ppt_y-sin(pi*$)/81">
                                          <p:val>
                                            <p:fltVal val="0"/>
                                          </p:val>
                                        </p:tav>
                                        <p:tav tm="100000">
                                          <p:val>
                                            <p:fltVal val="1"/>
                                          </p:val>
                                        </p:tav>
                                      </p:tavLst>
                                    </p:anim>
                                    <p:animScale>
                                      <p:cBhvr>
                                        <p:cTn id="60" dur="26">
                                          <p:stCondLst>
                                            <p:cond delay="650"/>
                                          </p:stCondLst>
                                        </p:cTn>
                                        <p:tgtEl>
                                          <p:spTgt spid="880">
                                            <p:txEl>
                                              <p:pRg st="0" end="0"/>
                                            </p:txEl>
                                          </p:spTgt>
                                        </p:tgtEl>
                                      </p:cBhvr>
                                      <p:to x="100000" y="60000"/>
                                    </p:animScale>
                                    <p:animScale>
                                      <p:cBhvr>
                                        <p:cTn id="61" dur="166" decel="50000">
                                          <p:stCondLst>
                                            <p:cond delay="676"/>
                                          </p:stCondLst>
                                        </p:cTn>
                                        <p:tgtEl>
                                          <p:spTgt spid="880">
                                            <p:txEl>
                                              <p:pRg st="0" end="0"/>
                                            </p:txEl>
                                          </p:spTgt>
                                        </p:tgtEl>
                                      </p:cBhvr>
                                      <p:to x="100000" y="100000"/>
                                    </p:animScale>
                                    <p:animScale>
                                      <p:cBhvr>
                                        <p:cTn id="62" dur="26">
                                          <p:stCondLst>
                                            <p:cond delay="1312"/>
                                          </p:stCondLst>
                                        </p:cTn>
                                        <p:tgtEl>
                                          <p:spTgt spid="880">
                                            <p:txEl>
                                              <p:pRg st="0" end="0"/>
                                            </p:txEl>
                                          </p:spTgt>
                                        </p:tgtEl>
                                      </p:cBhvr>
                                      <p:to x="100000" y="80000"/>
                                    </p:animScale>
                                    <p:animScale>
                                      <p:cBhvr>
                                        <p:cTn id="63" dur="166" decel="50000">
                                          <p:stCondLst>
                                            <p:cond delay="1338"/>
                                          </p:stCondLst>
                                        </p:cTn>
                                        <p:tgtEl>
                                          <p:spTgt spid="880">
                                            <p:txEl>
                                              <p:pRg st="0" end="0"/>
                                            </p:txEl>
                                          </p:spTgt>
                                        </p:tgtEl>
                                      </p:cBhvr>
                                      <p:to x="100000" y="100000"/>
                                    </p:animScale>
                                    <p:animScale>
                                      <p:cBhvr>
                                        <p:cTn id="64" dur="26">
                                          <p:stCondLst>
                                            <p:cond delay="1642"/>
                                          </p:stCondLst>
                                        </p:cTn>
                                        <p:tgtEl>
                                          <p:spTgt spid="880">
                                            <p:txEl>
                                              <p:pRg st="0" end="0"/>
                                            </p:txEl>
                                          </p:spTgt>
                                        </p:tgtEl>
                                      </p:cBhvr>
                                      <p:to x="100000" y="90000"/>
                                    </p:animScale>
                                    <p:animScale>
                                      <p:cBhvr>
                                        <p:cTn id="65" dur="166" decel="50000">
                                          <p:stCondLst>
                                            <p:cond delay="1668"/>
                                          </p:stCondLst>
                                        </p:cTn>
                                        <p:tgtEl>
                                          <p:spTgt spid="880">
                                            <p:txEl>
                                              <p:pRg st="0" end="0"/>
                                            </p:txEl>
                                          </p:spTgt>
                                        </p:tgtEl>
                                      </p:cBhvr>
                                      <p:to x="100000" y="100000"/>
                                    </p:animScale>
                                    <p:animScale>
                                      <p:cBhvr>
                                        <p:cTn id="66" dur="26">
                                          <p:stCondLst>
                                            <p:cond delay="1808"/>
                                          </p:stCondLst>
                                        </p:cTn>
                                        <p:tgtEl>
                                          <p:spTgt spid="880">
                                            <p:txEl>
                                              <p:pRg st="0" end="0"/>
                                            </p:txEl>
                                          </p:spTgt>
                                        </p:tgtEl>
                                      </p:cBhvr>
                                      <p:to x="100000" y="95000"/>
                                    </p:animScale>
                                    <p:animScale>
                                      <p:cBhvr>
                                        <p:cTn id="67" dur="166" decel="50000">
                                          <p:stCondLst>
                                            <p:cond delay="1834"/>
                                          </p:stCondLst>
                                        </p:cTn>
                                        <p:tgtEl>
                                          <p:spTgt spid="880">
                                            <p:txEl>
                                              <p:pRg st="0" end="0"/>
                                            </p:txEl>
                                          </p:spTgt>
                                        </p:tgtEl>
                                      </p:cBhvr>
                                      <p:to x="100000" y="100000"/>
                                    </p:animScale>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additive="base">
                                        <p:cTn id="72" dur="500" fill="hold"/>
                                        <p:tgtEl>
                                          <p:spTgt spid="33"/>
                                        </p:tgtEl>
                                        <p:attrNameLst>
                                          <p:attrName>ppt_x</p:attrName>
                                        </p:attrNameLst>
                                      </p:cBhvr>
                                      <p:tavLst>
                                        <p:tav tm="0">
                                          <p:val>
                                            <p:strVal val="#ppt_x"/>
                                          </p:val>
                                        </p:tav>
                                        <p:tav tm="100000">
                                          <p:val>
                                            <p:strVal val="#ppt_x"/>
                                          </p:val>
                                        </p:tav>
                                      </p:tavLst>
                                    </p:anim>
                                    <p:anim calcmode="lin" valueType="num">
                                      <p:cBhvr additive="base">
                                        <p:cTn id="7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additive="base">
                                        <p:cTn id="78" dur="500" fill="hold"/>
                                        <p:tgtEl>
                                          <p:spTgt spid="34"/>
                                        </p:tgtEl>
                                        <p:attrNameLst>
                                          <p:attrName>ppt_x</p:attrName>
                                        </p:attrNameLst>
                                      </p:cBhvr>
                                      <p:tavLst>
                                        <p:tav tm="0">
                                          <p:val>
                                            <p:strVal val="#ppt_x"/>
                                          </p:val>
                                        </p:tav>
                                        <p:tav tm="100000">
                                          <p:val>
                                            <p:strVal val="#ppt_x"/>
                                          </p:val>
                                        </p:tav>
                                      </p:tavLst>
                                    </p:anim>
                                    <p:anim calcmode="lin" valueType="num">
                                      <p:cBhvr additive="base">
                                        <p:cTn id="7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881"/>
                                        </p:tgtEl>
                                        <p:attrNameLst>
                                          <p:attrName>style.visibility</p:attrName>
                                        </p:attrNameLst>
                                      </p:cBhvr>
                                      <p:to>
                                        <p:strVal val="visible"/>
                                      </p:to>
                                    </p:set>
                                    <p:anim calcmode="lin" valueType="num">
                                      <p:cBhvr additive="base">
                                        <p:cTn id="84" dur="500" fill="hold"/>
                                        <p:tgtEl>
                                          <p:spTgt spid="881"/>
                                        </p:tgtEl>
                                        <p:attrNameLst>
                                          <p:attrName>ppt_x</p:attrName>
                                        </p:attrNameLst>
                                      </p:cBhvr>
                                      <p:tavLst>
                                        <p:tav tm="0">
                                          <p:val>
                                            <p:strVal val="#ppt_x"/>
                                          </p:val>
                                        </p:tav>
                                        <p:tav tm="100000">
                                          <p:val>
                                            <p:strVal val="#ppt_x"/>
                                          </p:val>
                                        </p:tav>
                                      </p:tavLst>
                                    </p:anim>
                                    <p:anim calcmode="lin" valueType="num">
                                      <p:cBhvr additive="base">
                                        <p:cTn id="85" dur="500" fill="hold"/>
                                        <p:tgtEl>
                                          <p:spTgt spid="8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 grpId="0"/>
      <p:bldP spid="880" grpId="0" build="p"/>
      <p:bldP spid="881" grpId="0" animBg="1"/>
      <p:bldP spid="882" grpId="0" animBg="1"/>
      <p:bldP spid="29" grpId="0"/>
      <p:bldP spid="32" grpId="0"/>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7" name="Google Shape;2262;p54">
            <a:extLst>
              <a:ext uri="{FF2B5EF4-FFF2-40B4-BE49-F238E27FC236}">
                <a16:creationId xmlns:a16="http://schemas.microsoft.com/office/drawing/2014/main" id="{1BF1D8C4-55EF-4C05-B92A-DF737061822A}"/>
              </a:ext>
            </a:extLst>
          </p:cNvPr>
          <p:cNvSpPr/>
          <p:nvPr/>
        </p:nvSpPr>
        <p:spPr>
          <a:xfrm>
            <a:off x="8422181" y="721750"/>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p:cNvSpPr/>
          <p:nvPr/>
        </p:nvSpPr>
        <p:spPr>
          <a:xfrm>
            <a:off x="304800" y="361950"/>
            <a:ext cx="135400" cy="15025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p:cNvSpPr/>
          <p:nvPr/>
        </p:nvSpPr>
        <p:spPr>
          <a:xfrm>
            <a:off x="440200" y="590550"/>
            <a:ext cx="135400" cy="15025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3098;p69"/>
          <p:cNvSpPr/>
          <p:nvPr/>
        </p:nvSpPr>
        <p:spPr>
          <a:xfrm>
            <a:off x="3124200" y="3486150"/>
            <a:ext cx="1933900" cy="224975"/>
          </a:xfrm>
          <a:custGeom>
            <a:avLst/>
            <a:gdLst/>
            <a:ahLst/>
            <a:cxnLst/>
            <a:rect l="l" t="t" r="r" b="b"/>
            <a:pathLst>
              <a:path w="77356" h="8999" extrusionOk="0">
                <a:moveTo>
                  <a:pt x="62604" y="3663"/>
                </a:moveTo>
                <a:cubicBezTo>
                  <a:pt x="62606" y="3663"/>
                  <a:pt x="62608" y="3663"/>
                  <a:pt x="62610" y="3663"/>
                </a:cubicBezTo>
                <a:lnTo>
                  <a:pt x="62610" y="3663"/>
                </a:lnTo>
                <a:cubicBezTo>
                  <a:pt x="62606" y="3663"/>
                  <a:pt x="62604" y="3663"/>
                  <a:pt x="62604" y="3663"/>
                </a:cubicBezTo>
                <a:close/>
                <a:moveTo>
                  <a:pt x="42936" y="1"/>
                </a:moveTo>
                <a:cubicBezTo>
                  <a:pt x="42831" y="1"/>
                  <a:pt x="42748" y="1"/>
                  <a:pt x="42643" y="22"/>
                </a:cubicBezTo>
                <a:cubicBezTo>
                  <a:pt x="42329" y="43"/>
                  <a:pt x="42015" y="105"/>
                  <a:pt x="41702" y="168"/>
                </a:cubicBezTo>
                <a:cubicBezTo>
                  <a:pt x="41430" y="252"/>
                  <a:pt x="41158" y="357"/>
                  <a:pt x="40865" y="461"/>
                </a:cubicBezTo>
                <a:cubicBezTo>
                  <a:pt x="40614" y="566"/>
                  <a:pt x="40321" y="650"/>
                  <a:pt x="40070" y="754"/>
                </a:cubicBezTo>
                <a:cubicBezTo>
                  <a:pt x="39484" y="963"/>
                  <a:pt x="38919" y="1214"/>
                  <a:pt x="38333" y="1486"/>
                </a:cubicBezTo>
                <a:cubicBezTo>
                  <a:pt x="37810" y="1717"/>
                  <a:pt x="37287" y="1989"/>
                  <a:pt x="36764" y="2240"/>
                </a:cubicBezTo>
                <a:cubicBezTo>
                  <a:pt x="36471" y="2407"/>
                  <a:pt x="36199" y="2533"/>
                  <a:pt x="35906" y="2679"/>
                </a:cubicBezTo>
                <a:cubicBezTo>
                  <a:pt x="35466" y="2930"/>
                  <a:pt x="35048" y="3160"/>
                  <a:pt x="34588" y="3391"/>
                </a:cubicBezTo>
                <a:cubicBezTo>
                  <a:pt x="33939" y="3767"/>
                  <a:pt x="33269" y="4123"/>
                  <a:pt x="32600" y="4499"/>
                </a:cubicBezTo>
                <a:cubicBezTo>
                  <a:pt x="31867" y="4918"/>
                  <a:pt x="31114" y="5336"/>
                  <a:pt x="30382" y="5713"/>
                </a:cubicBezTo>
                <a:cubicBezTo>
                  <a:pt x="29461" y="6236"/>
                  <a:pt x="28499" y="6738"/>
                  <a:pt x="27536" y="7157"/>
                </a:cubicBezTo>
                <a:cubicBezTo>
                  <a:pt x="27139" y="7324"/>
                  <a:pt x="26741" y="7471"/>
                  <a:pt x="26365" y="7596"/>
                </a:cubicBezTo>
                <a:cubicBezTo>
                  <a:pt x="25967" y="7743"/>
                  <a:pt x="25569" y="7868"/>
                  <a:pt x="25151" y="7910"/>
                </a:cubicBezTo>
                <a:cubicBezTo>
                  <a:pt x="24921" y="7941"/>
                  <a:pt x="24691" y="7960"/>
                  <a:pt x="24453" y="7960"/>
                </a:cubicBezTo>
                <a:cubicBezTo>
                  <a:pt x="24366" y="7960"/>
                  <a:pt x="24278" y="7957"/>
                  <a:pt x="24188" y="7952"/>
                </a:cubicBezTo>
                <a:lnTo>
                  <a:pt x="23875" y="7868"/>
                </a:lnTo>
                <a:cubicBezTo>
                  <a:pt x="23812" y="7847"/>
                  <a:pt x="23749" y="7784"/>
                  <a:pt x="23686" y="7764"/>
                </a:cubicBezTo>
                <a:lnTo>
                  <a:pt x="23477" y="7554"/>
                </a:lnTo>
                <a:cubicBezTo>
                  <a:pt x="23456" y="7533"/>
                  <a:pt x="23456" y="7492"/>
                  <a:pt x="23435" y="7471"/>
                </a:cubicBezTo>
                <a:cubicBezTo>
                  <a:pt x="23372" y="7282"/>
                  <a:pt x="23331" y="7073"/>
                  <a:pt x="23289" y="6906"/>
                </a:cubicBezTo>
                <a:cubicBezTo>
                  <a:pt x="23268" y="6613"/>
                  <a:pt x="23247" y="6320"/>
                  <a:pt x="23247" y="6027"/>
                </a:cubicBezTo>
                <a:cubicBezTo>
                  <a:pt x="23226" y="5755"/>
                  <a:pt x="23184" y="5462"/>
                  <a:pt x="23184" y="5190"/>
                </a:cubicBezTo>
                <a:cubicBezTo>
                  <a:pt x="23163" y="4751"/>
                  <a:pt x="23121" y="4290"/>
                  <a:pt x="23038" y="3830"/>
                </a:cubicBezTo>
                <a:cubicBezTo>
                  <a:pt x="22975" y="3579"/>
                  <a:pt x="22912" y="3349"/>
                  <a:pt x="22828" y="3077"/>
                </a:cubicBezTo>
                <a:cubicBezTo>
                  <a:pt x="22724" y="2784"/>
                  <a:pt x="22619" y="2533"/>
                  <a:pt x="22452" y="2261"/>
                </a:cubicBezTo>
                <a:cubicBezTo>
                  <a:pt x="22326" y="2051"/>
                  <a:pt x="22138" y="1884"/>
                  <a:pt x="21992" y="1696"/>
                </a:cubicBezTo>
                <a:cubicBezTo>
                  <a:pt x="21803" y="1507"/>
                  <a:pt x="21573" y="1361"/>
                  <a:pt x="21364" y="1214"/>
                </a:cubicBezTo>
                <a:cubicBezTo>
                  <a:pt x="21155" y="1089"/>
                  <a:pt x="20883" y="984"/>
                  <a:pt x="20652" y="901"/>
                </a:cubicBezTo>
                <a:cubicBezTo>
                  <a:pt x="20339" y="796"/>
                  <a:pt x="20025" y="775"/>
                  <a:pt x="19711" y="754"/>
                </a:cubicBezTo>
                <a:cubicBezTo>
                  <a:pt x="19515" y="737"/>
                  <a:pt x="19319" y="730"/>
                  <a:pt x="19124" y="730"/>
                </a:cubicBezTo>
                <a:cubicBezTo>
                  <a:pt x="18091" y="730"/>
                  <a:pt x="17073" y="944"/>
                  <a:pt x="16070" y="1173"/>
                </a:cubicBezTo>
                <a:cubicBezTo>
                  <a:pt x="14857" y="1424"/>
                  <a:pt x="13643" y="1779"/>
                  <a:pt x="12471" y="2135"/>
                </a:cubicBezTo>
                <a:cubicBezTo>
                  <a:pt x="11927" y="2302"/>
                  <a:pt x="11404" y="2449"/>
                  <a:pt x="10839" y="2637"/>
                </a:cubicBezTo>
                <a:cubicBezTo>
                  <a:pt x="10002" y="2951"/>
                  <a:pt x="9144" y="3265"/>
                  <a:pt x="8307" y="3579"/>
                </a:cubicBezTo>
                <a:cubicBezTo>
                  <a:pt x="6927" y="4102"/>
                  <a:pt x="5546" y="4667"/>
                  <a:pt x="4186" y="5253"/>
                </a:cubicBezTo>
                <a:lnTo>
                  <a:pt x="3077" y="5713"/>
                </a:lnTo>
                <a:cubicBezTo>
                  <a:pt x="2742" y="5859"/>
                  <a:pt x="2428" y="6006"/>
                  <a:pt x="2093" y="6173"/>
                </a:cubicBezTo>
                <a:cubicBezTo>
                  <a:pt x="1382" y="6508"/>
                  <a:pt x="691" y="6843"/>
                  <a:pt x="1" y="7178"/>
                </a:cubicBezTo>
                <a:cubicBezTo>
                  <a:pt x="1277" y="6822"/>
                  <a:pt x="2533" y="6424"/>
                  <a:pt x="3788" y="6069"/>
                </a:cubicBezTo>
                <a:cubicBezTo>
                  <a:pt x="4813" y="5776"/>
                  <a:pt x="5818" y="5483"/>
                  <a:pt x="6843" y="5169"/>
                </a:cubicBezTo>
                <a:cubicBezTo>
                  <a:pt x="7973" y="4834"/>
                  <a:pt x="9103" y="4458"/>
                  <a:pt x="10212" y="4102"/>
                </a:cubicBezTo>
                <a:cubicBezTo>
                  <a:pt x="10525" y="3997"/>
                  <a:pt x="10881" y="3893"/>
                  <a:pt x="11195" y="3767"/>
                </a:cubicBezTo>
                <a:cubicBezTo>
                  <a:pt x="11760" y="3558"/>
                  <a:pt x="12346" y="3391"/>
                  <a:pt x="12911" y="3202"/>
                </a:cubicBezTo>
                <a:cubicBezTo>
                  <a:pt x="13769" y="2951"/>
                  <a:pt x="14647" y="2679"/>
                  <a:pt x="15505" y="2449"/>
                </a:cubicBezTo>
                <a:cubicBezTo>
                  <a:pt x="15945" y="2344"/>
                  <a:pt x="16363" y="2240"/>
                  <a:pt x="16802" y="2135"/>
                </a:cubicBezTo>
                <a:cubicBezTo>
                  <a:pt x="17284" y="2030"/>
                  <a:pt x="17744" y="1926"/>
                  <a:pt x="18246" y="1842"/>
                </a:cubicBezTo>
                <a:cubicBezTo>
                  <a:pt x="18610" y="1804"/>
                  <a:pt x="18974" y="1774"/>
                  <a:pt x="19334" y="1774"/>
                </a:cubicBezTo>
                <a:cubicBezTo>
                  <a:pt x="19574" y="1774"/>
                  <a:pt x="19811" y="1788"/>
                  <a:pt x="20046" y="1821"/>
                </a:cubicBezTo>
                <a:cubicBezTo>
                  <a:pt x="20255" y="1842"/>
                  <a:pt x="20464" y="1905"/>
                  <a:pt x="20652" y="1989"/>
                </a:cubicBezTo>
                <a:cubicBezTo>
                  <a:pt x="20820" y="2051"/>
                  <a:pt x="20987" y="2156"/>
                  <a:pt x="21134" y="2261"/>
                </a:cubicBezTo>
                <a:cubicBezTo>
                  <a:pt x="21259" y="2365"/>
                  <a:pt x="21385" y="2512"/>
                  <a:pt x="21489" y="2616"/>
                </a:cubicBezTo>
                <a:cubicBezTo>
                  <a:pt x="21594" y="2763"/>
                  <a:pt x="21678" y="2930"/>
                  <a:pt x="21761" y="3077"/>
                </a:cubicBezTo>
                <a:cubicBezTo>
                  <a:pt x="21908" y="3474"/>
                  <a:pt x="22012" y="3872"/>
                  <a:pt x="22096" y="4248"/>
                </a:cubicBezTo>
                <a:cubicBezTo>
                  <a:pt x="22180" y="4855"/>
                  <a:pt x="22201" y="5483"/>
                  <a:pt x="22243" y="6090"/>
                </a:cubicBezTo>
                <a:cubicBezTo>
                  <a:pt x="22243" y="6215"/>
                  <a:pt x="22284" y="6320"/>
                  <a:pt x="22284" y="6445"/>
                </a:cubicBezTo>
                <a:cubicBezTo>
                  <a:pt x="22284" y="6717"/>
                  <a:pt x="22326" y="7010"/>
                  <a:pt x="22347" y="7261"/>
                </a:cubicBezTo>
                <a:cubicBezTo>
                  <a:pt x="22389" y="7387"/>
                  <a:pt x="22410" y="7492"/>
                  <a:pt x="22431" y="7638"/>
                </a:cubicBezTo>
                <a:cubicBezTo>
                  <a:pt x="22452" y="7764"/>
                  <a:pt x="22515" y="7868"/>
                  <a:pt x="22598" y="7973"/>
                </a:cubicBezTo>
                <a:cubicBezTo>
                  <a:pt x="22640" y="8077"/>
                  <a:pt x="22745" y="8182"/>
                  <a:pt x="22828" y="8287"/>
                </a:cubicBezTo>
                <a:cubicBezTo>
                  <a:pt x="22870" y="8370"/>
                  <a:pt x="22954" y="8412"/>
                  <a:pt x="23017" y="8475"/>
                </a:cubicBezTo>
                <a:cubicBezTo>
                  <a:pt x="23080" y="8517"/>
                  <a:pt x="23142" y="8580"/>
                  <a:pt x="23226" y="8621"/>
                </a:cubicBezTo>
                <a:cubicBezTo>
                  <a:pt x="23435" y="8747"/>
                  <a:pt x="23665" y="8852"/>
                  <a:pt x="23896" y="8914"/>
                </a:cubicBezTo>
                <a:cubicBezTo>
                  <a:pt x="24168" y="8956"/>
                  <a:pt x="24419" y="8998"/>
                  <a:pt x="24649" y="8998"/>
                </a:cubicBezTo>
                <a:cubicBezTo>
                  <a:pt x="25256" y="8998"/>
                  <a:pt x="25862" y="8852"/>
                  <a:pt x="26406" y="8705"/>
                </a:cubicBezTo>
                <a:cubicBezTo>
                  <a:pt x="26699" y="8621"/>
                  <a:pt x="26950" y="8517"/>
                  <a:pt x="27222" y="8412"/>
                </a:cubicBezTo>
                <a:cubicBezTo>
                  <a:pt x="27473" y="8308"/>
                  <a:pt x="27766" y="8203"/>
                  <a:pt x="28038" y="8098"/>
                </a:cubicBezTo>
                <a:cubicBezTo>
                  <a:pt x="28603" y="7847"/>
                  <a:pt x="29189" y="7575"/>
                  <a:pt x="29754" y="7282"/>
                </a:cubicBezTo>
                <a:cubicBezTo>
                  <a:pt x="29984" y="7157"/>
                  <a:pt x="30256" y="7031"/>
                  <a:pt x="30486" y="6906"/>
                </a:cubicBezTo>
                <a:cubicBezTo>
                  <a:pt x="30675" y="6801"/>
                  <a:pt x="30821" y="6696"/>
                  <a:pt x="31010" y="6613"/>
                </a:cubicBezTo>
                <a:cubicBezTo>
                  <a:pt x="31533" y="6320"/>
                  <a:pt x="32056" y="6006"/>
                  <a:pt x="32600" y="5713"/>
                </a:cubicBezTo>
                <a:cubicBezTo>
                  <a:pt x="33207" y="5378"/>
                  <a:pt x="33834" y="5043"/>
                  <a:pt x="34441" y="4709"/>
                </a:cubicBezTo>
                <a:cubicBezTo>
                  <a:pt x="35090" y="4332"/>
                  <a:pt x="35717" y="3997"/>
                  <a:pt x="36366" y="3621"/>
                </a:cubicBezTo>
                <a:cubicBezTo>
                  <a:pt x="36680" y="3453"/>
                  <a:pt x="36994" y="3286"/>
                  <a:pt x="37349" y="3139"/>
                </a:cubicBezTo>
                <a:cubicBezTo>
                  <a:pt x="38040" y="2763"/>
                  <a:pt x="38751" y="2428"/>
                  <a:pt x="39484" y="2135"/>
                </a:cubicBezTo>
                <a:cubicBezTo>
                  <a:pt x="39965" y="1926"/>
                  <a:pt x="40425" y="1738"/>
                  <a:pt x="40927" y="1591"/>
                </a:cubicBezTo>
                <a:cubicBezTo>
                  <a:pt x="41388" y="1424"/>
                  <a:pt x="41890" y="1256"/>
                  <a:pt x="42392" y="1173"/>
                </a:cubicBezTo>
                <a:cubicBezTo>
                  <a:pt x="42551" y="1158"/>
                  <a:pt x="42700" y="1134"/>
                  <a:pt x="42845" y="1134"/>
                </a:cubicBezTo>
                <a:cubicBezTo>
                  <a:pt x="42911" y="1134"/>
                  <a:pt x="42976" y="1139"/>
                  <a:pt x="43041" y="1152"/>
                </a:cubicBezTo>
                <a:cubicBezTo>
                  <a:pt x="43062" y="1152"/>
                  <a:pt x="43103" y="1173"/>
                  <a:pt x="43145" y="1173"/>
                </a:cubicBezTo>
                <a:cubicBezTo>
                  <a:pt x="43229" y="1194"/>
                  <a:pt x="43271" y="1256"/>
                  <a:pt x="43334" y="1277"/>
                </a:cubicBezTo>
                <a:lnTo>
                  <a:pt x="43564" y="1507"/>
                </a:lnTo>
                <a:cubicBezTo>
                  <a:pt x="43627" y="1570"/>
                  <a:pt x="43647" y="1633"/>
                  <a:pt x="43689" y="1717"/>
                </a:cubicBezTo>
                <a:cubicBezTo>
                  <a:pt x="43794" y="2010"/>
                  <a:pt x="43857" y="2323"/>
                  <a:pt x="43899" y="2637"/>
                </a:cubicBezTo>
                <a:cubicBezTo>
                  <a:pt x="43961" y="3035"/>
                  <a:pt x="43961" y="3453"/>
                  <a:pt x="43961" y="3830"/>
                </a:cubicBezTo>
                <a:lnTo>
                  <a:pt x="43961" y="4709"/>
                </a:lnTo>
                <a:lnTo>
                  <a:pt x="43961" y="5671"/>
                </a:lnTo>
                <a:cubicBezTo>
                  <a:pt x="43961" y="5797"/>
                  <a:pt x="43982" y="5964"/>
                  <a:pt x="44003" y="6090"/>
                </a:cubicBezTo>
                <a:cubicBezTo>
                  <a:pt x="44045" y="6215"/>
                  <a:pt x="44066" y="6320"/>
                  <a:pt x="44087" y="6445"/>
                </a:cubicBezTo>
                <a:cubicBezTo>
                  <a:pt x="44108" y="6592"/>
                  <a:pt x="44191" y="6717"/>
                  <a:pt x="44254" y="6822"/>
                </a:cubicBezTo>
                <a:cubicBezTo>
                  <a:pt x="44275" y="6906"/>
                  <a:pt x="44317" y="6948"/>
                  <a:pt x="44380" y="7010"/>
                </a:cubicBezTo>
                <a:cubicBezTo>
                  <a:pt x="44422" y="7073"/>
                  <a:pt x="44484" y="7157"/>
                  <a:pt x="44568" y="7240"/>
                </a:cubicBezTo>
                <a:cubicBezTo>
                  <a:pt x="44631" y="7345"/>
                  <a:pt x="44735" y="7387"/>
                  <a:pt x="44819" y="7471"/>
                </a:cubicBezTo>
                <a:cubicBezTo>
                  <a:pt x="44924" y="7554"/>
                  <a:pt x="45028" y="7638"/>
                  <a:pt x="45154" y="7701"/>
                </a:cubicBezTo>
                <a:lnTo>
                  <a:pt x="45468" y="7868"/>
                </a:lnTo>
                <a:lnTo>
                  <a:pt x="45865" y="8015"/>
                </a:lnTo>
                <a:cubicBezTo>
                  <a:pt x="46137" y="8098"/>
                  <a:pt x="46409" y="8119"/>
                  <a:pt x="46702" y="8161"/>
                </a:cubicBezTo>
                <a:cubicBezTo>
                  <a:pt x="46807" y="8168"/>
                  <a:pt x="46912" y="8170"/>
                  <a:pt x="47016" y="8170"/>
                </a:cubicBezTo>
                <a:cubicBezTo>
                  <a:pt x="47225" y="8170"/>
                  <a:pt x="47435" y="8161"/>
                  <a:pt x="47644" y="8161"/>
                </a:cubicBezTo>
                <a:cubicBezTo>
                  <a:pt x="48230" y="8119"/>
                  <a:pt x="48795" y="8015"/>
                  <a:pt x="49339" y="7910"/>
                </a:cubicBezTo>
                <a:cubicBezTo>
                  <a:pt x="49945" y="7784"/>
                  <a:pt x="50552" y="7596"/>
                  <a:pt x="51159" y="7429"/>
                </a:cubicBezTo>
                <a:cubicBezTo>
                  <a:pt x="52331" y="7073"/>
                  <a:pt x="53461" y="6655"/>
                  <a:pt x="54611" y="6236"/>
                </a:cubicBezTo>
                <a:cubicBezTo>
                  <a:pt x="54946" y="6111"/>
                  <a:pt x="55302" y="5985"/>
                  <a:pt x="55658" y="5859"/>
                </a:cubicBezTo>
                <a:cubicBezTo>
                  <a:pt x="56432" y="5567"/>
                  <a:pt x="57227" y="5253"/>
                  <a:pt x="58001" y="4981"/>
                </a:cubicBezTo>
                <a:cubicBezTo>
                  <a:pt x="58650" y="4751"/>
                  <a:pt x="59319" y="4520"/>
                  <a:pt x="59968" y="4311"/>
                </a:cubicBezTo>
                <a:cubicBezTo>
                  <a:pt x="60282" y="4207"/>
                  <a:pt x="60596" y="4123"/>
                  <a:pt x="60909" y="4018"/>
                </a:cubicBezTo>
                <a:cubicBezTo>
                  <a:pt x="61056" y="3976"/>
                  <a:pt x="61244" y="3914"/>
                  <a:pt x="61412" y="3872"/>
                </a:cubicBezTo>
                <a:cubicBezTo>
                  <a:pt x="61663" y="3788"/>
                  <a:pt x="61935" y="3704"/>
                  <a:pt x="62207" y="3663"/>
                </a:cubicBezTo>
                <a:lnTo>
                  <a:pt x="62583" y="3663"/>
                </a:lnTo>
                <a:cubicBezTo>
                  <a:pt x="62604" y="3725"/>
                  <a:pt x="62604" y="3788"/>
                  <a:pt x="62625" y="3872"/>
                </a:cubicBezTo>
                <a:lnTo>
                  <a:pt x="62625" y="4144"/>
                </a:lnTo>
                <a:cubicBezTo>
                  <a:pt x="62521" y="4667"/>
                  <a:pt x="62374" y="5169"/>
                  <a:pt x="62207" y="5692"/>
                </a:cubicBezTo>
                <a:cubicBezTo>
                  <a:pt x="62144" y="5964"/>
                  <a:pt x="62060" y="6215"/>
                  <a:pt x="61956" y="6487"/>
                </a:cubicBezTo>
                <a:cubicBezTo>
                  <a:pt x="61935" y="6550"/>
                  <a:pt x="61893" y="6634"/>
                  <a:pt x="61851" y="6717"/>
                </a:cubicBezTo>
                <a:cubicBezTo>
                  <a:pt x="61788" y="6843"/>
                  <a:pt x="61788" y="6968"/>
                  <a:pt x="61788" y="7115"/>
                </a:cubicBezTo>
                <a:cubicBezTo>
                  <a:pt x="61788" y="7157"/>
                  <a:pt x="61830" y="7220"/>
                  <a:pt x="61830" y="7282"/>
                </a:cubicBezTo>
                <a:cubicBezTo>
                  <a:pt x="61830" y="7366"/>
                  <a:pt x="61851" y="7429"/>
                  <a:pt x="61872" y="7492"/>
                </a:cubicBezTo>
                <a:cubicBezTo>
                  <a:pt x="61893" y="7638"/>
                  <a:pt x="61977" y="7743"/>
                  <a:pt x="62039" y="7868"/>
                </a:cubicBezTo>
                <a:cubicBezTo>
                  <a:pt x="62060" y="7889"/>
                  <a:pt x="62081" y="7910"/>
                  <a:pt x="62081" y="7952"/>
                </a:cubicBezTo>
                <a:cubicBezTo>
                  <a:pt x="62144" y="8015"/>
                  <a:pt x="62186" y="8077"/>
                  <a:pt x="62269" y="8119"/>
                </a:cubicBezTo>
                <a:cubicBezTo>
                  <a:pt x="62395" y="8224"/>
                  <a:pt x="62500" y="8287"/>
                  <a:pt x="62667" y="8328"/>
                </a:cubicBezTo>
                <a:cubicBezTo>
                  <a:pt x="62859" y="8392"/>
                  <a:pt x="63075" y="8420"/>
                  <a:pt x="63278" y="8420"/>
                </a:cubicBezTo>
                <a:cubicBezTo>
                  <a:pt x="63341" y="8420"/>
                  <a:pt x="63403" y="8417"/>
                  <a:pt x="63462" y="8412"/>
                </a:cubicBezTo>
                <a:cubicBezTo>
                  <a:pt x="63734" y="8391"/>
                  <a:pt x="63985" y="8328"/>
                  <a:pt x="64257" y="8287"/>
                </a:cubicBezTo>
                <a:cubicBezTo>
                  <a:pt x="64487" y="8224"/>
                  <a:pt x="64759" y="8182"/>
                  <a:pt x="64990" y="8119"/>
                </a:cubicBezTo>
                <a:cubicBezTo>
                  <a:pt x="65596" y="7994"/>
                  <a:pt x="66161" y="7784"/>
                  <a:pt x="66747" y="7575"/>
                </a:cubicBezTo>
                <a:cubicBezTo>
                  <a:pt x="67856" y="7157"/>
                  <a:pt x="68965" y="6738"/>
                  <a:pt x="70053" y="6299"/>
                </a:cubicBezTo>
                <a:cubicBezTo>
                  <a:pt x="71580" y="5671"/>
                  <a:pt x="73150" y="5085"/>
                  <a:pt x="74656" y="4520"/>
                </a:cubicBezTo>
                <a:cubicBezTo>
                  <a:pt x="75054" y="4353"/>
                  <a:pt x="75451" y="4207"/>
                  <a:pt x="75870" y="4081"/>
                </a:cubicBezTo>
                <a:cubicBezTo>
                  <a:pt x="76372" y="3893"/>
                  <a:pt x="76853" y="3683"/>
                  <a:pt x="77355" y="3516"/>
                </a:cubicBezTo>
                <a:lnTo>
                  <a:pt x="77355" y="3516"/>
                </a:lnTo>
                <a:cubicBezTo>
                  <a:pt x="76581" y="3600"/>
                  <a:pt x="75702" y="3809"/>
                  <a:pt x="74824" y="3976"/>
                </a:cubicBezTo>
                <a:cubicBezTo>
                  <a:pt x="74091" y="4123"/>
                  <a:pt x="73380" y="4248"/>
                  <a:pt x="72648" y="4416"/>
                </a:cubicBezTo>
                <a:cubicBezTo>
                  <a:pt x="71832" y="4604"/>
                  <a:pt x="71036" y="4771"/>
                  <a:pt x="70220" y="5023"/>
                </a:cubicBezTo>
                <a:cubicBezTo>
                  <a:pt x="69279" y="5274"/>
                  <a:pt x="68337" y="5567"/>
                  <a:pt x="67375" y="5880"/>
                </a:cubicBezTo>
                <a:cubicBezTo>
                  <a:pt x="66684" y="6090"/>
                  <a:pt x="66015" y="6341"/>
                  <a:pt x="65324" y="6550"/>
                </a:cubicBezTo>
                <a:cubicBezTo>
                  <a:pt x="64990" y="6655"/>
                  <a:pt x="64613" y="6738"/>
                  <a:pt x="64257" y="6822"/>
                </a:cubicBezTo>
                <a:cubicBezTo>
                  <a:pt x="63964" y="6864"/>
                  <a:pt x="63692" y="6948"/>
                  <a:pt x="63420" y="7010"/>
                </a:cubicBezTo>
                <a:lnTo>
                  <a:pt x="63148" y="7010"/>
                </a:lnTo>
                <a:cubicBezTo>
                  <a:pt x="63190" y="6906"/>
                  <a:pt x="63232" y="6759"/>
                  <a:pt x="63253" y="6655"/>
                </a:cubicBezTo>
                <a:cubicBezTo>
                  <a:pt x="63274" y="6529"/>
                  <a:pt x="63337" y="6424"/>
                  <a:pt x="63357" y="6299"/>
                </a:cubicBezTo>
                <a:cubicBezTo>
                  <a:pt x="63462" y="5922"/>
                  <a:pt x="63567" y="5546"/>
                  <a:pt x="63671" y="5169"/>
                </a:cubicBezTo>
                <a:cubicBezTo>
                  <a:pt x="63734" y="4918"/>
                  <a:pt x="63776" y="4646"/>
                  <a:pt x="63839" y="4416"/>
                </a:cubicBezTo>
                <a:cubicBezTo>
                  <a:pt x="63860" y="4290"/>
                  <a:pt x="63860" y="4144"/>
                  <a:pt x="63860" y="3997"/>
                </a:cubicBezTo>
                <a:cubicBezTo>
                  <a:pt x="63860" y="3872"/>
                  <a:pt x="63839" y="3725"/>
                  <a:pt x="63797" y="3600"/>
                </a:cubicBezTo>
                <a:cubicBezTo>
                  <a:pt x="63776" y="3391"/>
                  <a:pt x="63671" y="3160"/>
                  <a:pt x="63567" y="2972"/>
                </a:cubicBezTo>
                <a:cubicBezTo>
                  <a:pt x="63504" y="2867"/>
                  <a:pt x="63420" y="2763"/>
                  <a:pt x="63274" y="2679"/>
                </a:cubicBezTo>
                <a:cubicBezTo>
                  <a:pt x="63148" y="2616"/>
                  <a:pt x="63023" y="2554"/>
                  <a:pt x="62897" y="2533"/>
                </a:cubicBezTo>
                <a:cubicBezTo>
                  <a:pt x="62793" y="2512"/>
                  <a:pt x="62667" y="2512"/>
                  <a:pt x="62521" y="2470"/>
                </a:cubicBezTo>
                <a:lnTo>
                  <a:pt x="62186" y="2470"/>
                </a:lnTo>
                <a:cubicBezTo>
                  <a:pt x="61893" y="2512"/>
                  <a:pt x="61621" y="2574"/>
                  <a:pt x="61328" y="2679"/>
                </a:cubicBezTo>
                <a:cubicBezTo>
                  <a:pt x="61119" y="2763"/>
                  <a:pt x="60909" y="2826"/>
                  <a:pt x="60658" y="2867"/>
                </a:cubicBezTo>
                <a:cubicBezTo>
                  <a:pt x="60303" y="2972"/>
                  <a:pt x="59926" y="3077"/>
                  <a:pt x="59570" y="3202"/>
                </a:cubicBezTo>
                <a:cubicBezTo>
                  <a:pt x="58796" y="3474"/>
                  <a:pt x="58001" y="3704"/>
                  <a:pt x="57227" y="3997"/>
                </a:cubicBezTo>
                <a:cubicBezTo>
                  <a:pt x="56243" y="4332"/>
                  <a:pt x="55302" y="4667"/>
                  <a:pt x="54339" y="5023"/>
                </a:cubicBezTo>
                <a:cubicBezTo>
                  <a:pt x="53461" y="5336"/>
                  <a:pt x="52561" y="5650"/>
                  <a:pt x="51682" y="5901"/>
                </a:cubicBezTo>
                <a:cubicBezTo>
                  <a:pt x="51117" y="6090"/>
                  <a:pt x="50552" y="6215"/>
                  <a:pt x="50008" y="6383"/>
                </a:cubicBezTo>
                <a:cubicBezTo>
                  <a:pt x="49443" y="6529"/>
                  <a:pt x="48878" y="6655"/>
                  <a:pt x="48292" y="6738"/>
                </a:cubicBezTo>
                <a:cubicBezTo>
                  <a:pt x="47916" y="6794"/>
                  <a:pt x="47521" y="6822"/>
                  <a:pt x="47119" y="6822"/>
                </a:cubicBezTo>
                <a:cubicBezTo>
                  <a:pt x="46919" y="6822"/>
                  <a:pt x="46716" y="6815"/>
                  <a:pt x="46514" y="6801"/>
                </a:cubicBezTo>
                <a:cubicBezTo>
                  <a:pt x="46347" y="6759"/>
                  <a:pt x="46158" y="6717"/>
                  <a:pt x="45991" y="6655"/>
                </a:cubicBezTo>
                <a:cubicBezTo>
                  <a:pt x="45886" y="6613"/>
                  <a:pt x="45782" y="6550"/>
                  <a:pt x="45677" y="6466"/>
                </a:cubicBezTo>
                <a:cubicBezTo>
                  <a:pt x="45614" y="6404"/>
                  <a:pt x="45531" y="6341"/>
                  <a:pt x="45447" y="6278"/>
                </a:cubicBezTo>
                <a:cubicBezTo>
                  <a:pt x="45426" y="6236"/>
                  <a:pt x="45405" y="6194"/>
                  <a:pt x="45405" y="6173"/>
                </a:cubicBezTo>
                <a:cubicBezTo>
                  <a:pt x="45342" y="6006"/>
                  <a:pt x="45321" y="5818"/>
                  <a:pt x="45300" y="5671"/>
                </a:cubicBezTo>
                <a:cubicBezTo>
                  <a:pt x="45259" y="5357"/>
                  <a:pt x="45259" y="5043"/>
                  <a:pt x="45259" y="4751"/>
                </a:cubicBezTo>
                <a:cubicBezTo>
                  <a:pt x="45259" y="4458"/>
                  <a:pt x="45259" y="4186"/>
                  <a:pt x="45238" y="3893"/>
                </a:cubicBezTo>
                <a:cubicBezTo>
                  <a:pt x="45238" y="3453"/>
                  <a:pt x="45217" y="3035"/>
                  <a:pt x="45154" y="2574"/>
                </a:cubicBezTo>
                <a:cubicBezTo>
                  <a:pt x="45091" y="2030"/>
                  <a:pt x="44987" y="1466"/>
                  <a:pt x="44673" y="963"/>
                </a:cubicBezTo>
                <a:cubicBezTo>
                  <a:pt x="44589" y="859"/>
                  <a:pt x="44505" y="754"/>
                  <a:pt x="44401" y="650"/>
                </a:cubicBezTo>
                <a:cubicBezTo>
                  <a:pt x="44296" y="545"/>
                  <a:pt x="44191" y="461"/>
                  <a:pt x="44087" y="378"/>
                </a:cubicBezTo>
                <a:cubicBezTo>
                  <a:pt x="43878" y="231"/>
                  <a:pt x="43647" y="126"/>
                  <a:pt x="43417" y="43"/>
                </a:cubicBezTo>
                <a:cubicBezTo>
                  <a:pt x="43271" y="22"/>
                  <a:pt x="43145" y="22"/>
                  <a:pt x="430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DF8C5D8D-A565-435D-A31B-6265ED688982}"/>
              </a:ext>
            </a:extLst>
          </p:cNvPr>
          <p:cNvSpPr txBox="1"/>
          <p:nvPr/>
        </p:nvSpPr>
        <p:spPr>
          <a:xfrm rot="21052375">
            <a:off x="462233" y="906967"/>
            <a:ext cx="5105400" cy="1846659"/>
          </a:xfrm>
          <a:prstGeom prst="rect">
            <a:avLst/>
          </a:prstGeom>
          <a:noFill/>
        </p:spPr>
        <p:txBody>
          <a:bodyPr wrap="square" rtlCol="0">
            <a:spAutoFit/>
          </a:bodyPr>
          <a:lstStyle/>
          <a:p>
            <a:pPr algn="ctr"/>
            <a:r>
              <a:rPr lang="id-ID" sz="2000" dirty="0">
                <a:solidFill>
                  <a:schemeClr val="accent1">
                    <a:lumMod val="75000"/>
                  </a:schemeClr>
                </a:solidFill>
                <a:latin typeface="Arial Black" panose="020B0A04020102020204" pitchFamily="34" charset="0"/>
              </a:rPr>
              <a:t>Alasan saya memilih Program Aplikasi Web ini kenapa?? lalu</a:t>
            </a:r>
          </a:p>
          <a:p>
            <a:pPr algn="ctr"/>
            <a:r>
              <a:rPr lang="id-ID" sz="2000" dirty="0">
                <a:solidFill>
                  <a:schemeClr val="accent1">
                    <a:lumMod val="75000"/>
                  </a:schemeClr>
                </a:solidFill>
                <a:latin typeface="Arial Black" panose="020B0A04020102020204" pitchFamily="34" charset="0"/>
              </a:rPr>
              <a:t> Apa saja sih Kelemahan dan Kelebihan pada Aplikasi Web yang saya buat ini ??</a:t>
            </a:r>
          </a:p>
          <a:p>
            <a:endParaRPr lang="id-ID" dirty="0"/>
          </a:p>
        </p:txBody>
      </p:sp>
      <p:pic>
        <p:nvPicPr>
          <p:cNvPr id="6" name="Picture 5">
            <a:extLst>
              <a:ext uri="{FF2B5EF4-FFF2-40B4-BE49-F238E27FC236}">
                <a16:creationId xmlns:a16="http://schemas.microsoft.com/office/drawing/2014/main" id="{DD939765-D9CE-46CF-8096-5D7B32242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626">
            <a:off x="5320414" y="2606947"/>
            <a:ext cx="1654568" cy="1753470"/>
          </a:xfrm>
          <a:prstGeom prst="rect">
            <a:avLst/>
          </a:prstGeom>
        </p:spPr>
      </p:pic>
      <p:grpSp>
        <p:nvGrpSpPr>
          <p:cNvPr id="8" name="Google Shape;2898;p69">
            <a:extLst>
              <a:ext uri="{FF2B5EF4-FFF2-40B4-BE49-F238E27FC236}">
                <a16:creationId xmlns:a16="http://schemas.microsoft.com/office/drawing/2014/main" id="{059B902A-5139-43CA-9ACA-9C6ECE382AB4}"/>
              </a:ext>
            </a:extLst>
          </p:cNvPr>
          <p:cNvGrpSpPr/>
          <p:nvPr/>
        </p:nvGrpSpPr>
        <p:grpSpPr>
          <a:xfrm rot="1300851">
            <a:off x="5873740" y="788613"/>
            <a:ext cx="850869" cy="967808"/>
            <a:chOff x="6071800" y="2201350"/>
            <a:chExt cx="985775" cy="1346375"/>
          </a:xfrm>
        </p:grpSpPr>
        <p:sp>
          <p:nvSpPr>
            <p:cNvPr id="9" name="Google Shape;2899;p69">
              <a:extLst>
                <a:ext uri="{FF2B5EF4-FFF2-40B4-BE49-F238E27FC236}">
                  <a16:creationId xmlns:a16="http://schemas.microsoft.com/office/drawing/2014/main" id="{EA5EEB62-AC58-4DAC-B3C5-C3416CC73302}"/>
                </a:ext>
              </a:extLst>
            </p:cNvPr>
            <p:cNvSpPr/>
            <p:nvPr/>
          </p:nvSpPr>
          <p:spPr>
            <a:xfrm>
              <a:off x="6433675" y="2201350"/>
              <a:ext cx="491225" cy="754775"/>
            </a:xfrm>
            <a:custGeom>
              <a:avLst/>
              <a:gdLst/>
              <a:ahLst/>
              <a:cxnLst/>
              <a:rect l="l" t="t" r="r" b="b"/>
              <a:pathLst>
                <a:path w="19649" h="30191" extrusionOk="0">
                  <a:moveTo>
                    <a:pt x="18866" y="1"/>
                  </a:moveTo>
                  <a:cubicBezTo>
                    <a:pt x="18831" y="1"/>
                    <a:pt x="18795" y="3"/>
                    <a:pt x="18755" y="6"/>
                  </a:cubicBezTo>
                  <a:cubicBezTo>
                    <a:pt x="18222" y="25"/>
                    <a:pt x="17709" y="520"/>
                    <a:pt x="17328" y="805"/>
                  </a:cubicBezTo>
                  <a:cubicBezTo>
                    <a:pt x="16453" y="1471"/>
                    <a:pt x="15655" y="2251"/>
                    <a:pt x="14856" y="3012"/>
                  </a:cubicBezTo>
                  <a:cubicBezTo>
                    <a:pt x="11698" y="5922"/>
                    <a:pt x="8655" y="8889"/>
                    <a:pt x="6087" y="12332"/>
                  </a:cubicBezTo>
                  <a:cubicBezTo>
                    <a:pt x="4604" y="14329"/>
                    <a:pt x="3424" y="16497"/>
                    <a:pt x="2340" y="18761"/>
                  </a:cubicBezTo>
                  <a:cubicBezTo>
                    <a:pt x="1845" y="19826"/>
                    <a:pt x="1370" y="20891"/>
                    <a:pt x="971" y="22013"/>
                  </a:cubicBezTo>
                  <a:cubicBezTo>
                    <a:pt x="685" y="22831"/>
                    <a:pt x="0" y="23934"/>
                    <a:pt x="305" y="24790"/>
                  </a:cubicBezTo>
                  <a:cubicBezTo>
                    <a:pt x="337" y="24874"/>
                    <a:pt x="434" y="24907"/>
                    <a:pt x="544" y="24907"/>
                  </a:cubicBezTo>
                  <a:cubicBezTo>
                    <a:pt x="762" y="24907"/>
                    <a:pt x="1034" y="24777"/>
                    <a:pt x="971" y="24638"/>
                  </a:cubicBezTo>
                  <a:cubicBezTo>
                    <a:pt x="704" y="23877"/>
                    <a:pt x="1332" y="22850"/>
                    <a:pt x="1560" y="22128"/>
                  </a:cubicBezTo>
                  <a:cubicBezTo>
                    <a:pt x="1903" y="21176"/>
                    <a:pt x="2283" y="20263"/>
                    <a:pt x="2701" y="19350"/>
                  </a:cubicBezTo>
                  <a:cubicBezTo>
                    <a:pt x="3557" y="17467"/>
                    <a:pt x="4508" y="15622"/>
                    <a:pt x="5631" y="13892"/>
                  </a:cubicBezTo>
                  <a:cubicBezTo>
                    <a:pt x="7818" y="10563"/>
                    <a:pt x="10576" y="7767"/>
                    <a:pt x="13410" y="5009"/>
                  </a:cubicBezTo>
                  <a:cubicBezTo>
                    <a:pt x="14685" y="3753"/>
                    <a:pt x="15978" y="2498"/>
                    <a:pt x="17347" y="1338"/>
                  </a:cubicBezTo>
                  <a:cubicBezTo>
                    <a:pt x="17576" y="1167"/>
                    <a:pt x="18165" y="615"/>
                    <a:pt x="18299" y="615"/>
                  </a:cubicBezTo>
                  <a:cubicBezTo>
                    <a:pt x="18717" y="615"/>
                    <a:pt x="18584" y="672"/>
                    <a:pt x="18660" y="995"/>
                  </a:cubicBezTo>
                  <a:cubicBezTo>
                    <a:pt x="18736" y="1281"/>
                    <a:pt x="18660" y="1718"/>
                    <a:pt x="18679" y="2023"/>
                  </a:cubicBezTo>
                  <a:cubicBezTo>
                    <a:pt x="18736" y="3012"/>
                    <a:pt x="18793" y="4039"/>
                    <a:pt x="18831" y="5047"/>
                  </a:cubicBezTo>
                  <a:cubicBezTo>
                    <a:pt x="18926" y="9174"/>
                    <a:pt x="18470" y="13321"/>
                    <a:pt x="17804" y="17410"/>
                  </a:cubicBezTo>
                  <a:cubicBezTo>
                    <a:pt x="17462" y="19522"/>
                    <a:pt x="17043" y="21519"/>
                    <a:pt x="16511" y="23592"/>
                  </a:cubicBezTo>
                  <a:cubicBezTo>
                    <a:pt x="15978" y="25722"/>
                    <a:pt x="15731" y="27910"/>
                    <a:pt x="15217" y="30059"/>
                  </a:cubicBezTo>
                  <a:cubicBezTo>
                    <a:pt x="15187" y="30150"/>
                    <a:pt x="15278" y="30190"/>
                    <a:pt x="15402" y="30190"/>
                  </a:cubicBezTo>
                  <a:cubicBezTo>
                    <a:pt x="15588" y="30190"/>
                    <a:pt x="15849" y="30101"/>
                    <a:pt x="15883" y="29964"/>
                  </a:cubicBezTo>
                  <a:cubicBezTo>
                    <a:pt x="16396" y="27815"/>
                    <a:pt x="16644" y="25627"/>
                    <a:pt x="17176" y="23497"/>
                  </a:cubicBezTo>
                  <a:cubicBezTo>
                    <a:pt x="17728" y="21348"/>
                    <a:pt x="18165" y="19255"/>
                    <a:pt x="18508" y="17068"/>
                  </a:cubicBezTo>
                  <a:cubicBezTo>
                    <a:pt x="19231" y="12579"/>
                    <a:pt x="19649" y="8052"/>
                    <a:pt x="19440" y="3525"/>
                  </a:cubicBezTo>
                  <a:cubicBezTo>
                    <a:pt x="19421" y="3012"/>
                    <a:pt x="19364" y="2517"/>
                    <a:pt x="19364" y="2023"/>
                  </a:cubicBezTo>
                  <a:cubicBezTo>
                    <a:pt x="19345" y="1547"/>
                    <a:pt x="19459" y="919"/>
                    <a:pt x="19345" y="482"/>
                  </a:cubicBezTo>
                  <a:cubicBezTo>
                    <a:pt x="19259" y="156"/>
                    <a:pt x="19173" y="1"/>
                    <a:pt x="18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00;p69">
              <a:extLst>
                <a:ext uri="{FF2B5EF4-FFF2-40B4-BE49-F238E27FC236}">
                  <a16:creationId xmlns:a16="http://schemas.microsoft.com/office/drawing/2014/main" id="{D9215618-5721-4F9D-8BEB-A68DEB26A3A3}"/>
                </a:ext>
              </a:extLst>
            </p:cNvPr>
            <p:cNvSpPr/>
            <p:nvPr/>
          </p:nvSpPr>
          <p:spPr>
            <a:xfrm>
              <a:off x="6430525" y="2818300"/>
              <a:ext cx="395375" cy="161650"/>
            </a:xfrm>
            <a:custGeom>
              <a:avLst/>
              <a:gdLst/>
              <a:ahLst/>
              <a:cxnLst/>
              <a:rect l="l" t="t" r="r" b="b"/>
              <a:pathLst>
                <a:path w="15815" h="6466" extrusionOk="0">
                  <a:moveTo>
                    <a:pt x="652" y="1"/>
                  </a:moveTo>
                  <a:cubicBezTo>
                    <a:pt x="417" y="1"/>
                    <a:pt x="1" y="276"/>
                    <a:pt x="336" y="360"/>
                  </a:cubicBezTo>
                  <a:cubicBezTo>
                    <a:pt x="2143" y="759"/>
                    <a:pt x="3721" y="1634"/>
                    <a:pt x="5433" y="2376"/>
                  </a:cubicBezTo>
                  <a:cubicBezTo>
                    <a:pt x="7145" y="3118"/>
                    <a:pt x="8857" y="3860"/>
                    <a:pt x="10569" y="4620"/>
                  </a:cubicBezTo>
                  <a:cubicBezTo>
                    <a:pt x="11843" y="5172"/>
                    <a:pt x="13365" y="6427"/>
                    <a:pt x="14792" y="6465"/>
                  </a:cubicBezTo>
                  <a:cubicBezTo>
                    <a:pt x="14808" y="6466"/>
                    <a:pt x="14825" y="6466"/>
                    <a:pt x="14841" y="6466"/>
                  </a:cubicBezTo>
                  <a:cubicBezTo>
                    <a:pt x="15539" y="6466"/>
                    <a:pt x="15651" y="6070"/>
                    <a:pt x="15800" y="5419"/>
                  </a:cubicBezTo>
                  <a:cubicBezTo>
                    <a:pt x="15815" y="5315"/>
                    <a:pt x="15721" y="5272"/>
                    <a:pt x="15600" y="5272"/>
                  </a:cubicBezTo>
                  <a:cubicBezTo>
                    <a:pt x="15412" y="5272"/>
                    <a:pt x="15157" y="5375"/>
                    <a:pt x="15134" y="5514"/>
                  </a:cubicBezTo>
                  <a:cubicBezTo>
                    <a:pt x="15049" y="5901"/>
                    <a:pt x="14936" y="6040"/>
                    <a:pt x="14753" y="6040"/>
                  </a:cubicBezTo>
                  <a:cubicBezTo>
                    <a:pt x="14568" y="6040"/>
                    <a:pt x="14310" y="5896"/>
                    <a:pt x="13936" y="5724"/>
                  </a:cubicBezTo>
                  <a:cubicBezTo>
                    <a:pt x="13346" y="5438"/>
                    <a:pt x="12775" y="5096"/>
                    <a:pt x="12186" y="4811"/>
                  </a:cubicBezTo>
                  <a:cubicBezTo>
                    <a:pt x="10873" y="4164"/>
                    <a:pt x="9485" y="3612"/>
                    <a:pt x="8153" y="3042"/>
                  </a:cubicBezTo>
                  <a:cubicBezTo>
                    <a:pt x="5738" y="1995"/>
                    <a:pt x="3341" y="588"/>
                    <a:pt x="735" y="17"/>
                  </a:cubicBezTo>
                  <a:cubicBezTo>
                    <a:pt x="712" y="6"/>
                    <a:pt x="684" y="1"/>
                    <a:pt x="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01;p69">
              <a:extLst>
                <a:ext uri="{FF2B5EF4-FFF2-40B4-BE49-F238E27FC236}">
                  <a16:creationId xmlns:a16="http://schemas.microsoft.com/office/drawing/2014/main" id="{0BC34122-AC20-44D8-8676-0AFE7399DA87}"/>
                </a:ext>
              </a:extLst>
            </p:cNvPr>
            <p:cNvSpPr/>
            <p:nvPr/>
          </p:nvSpPr>
          <p:spPr>
            <a:xfrm>
              <a:off x="6293400" y="2430175"/>
              <a:ext cx="360450" cy="311000"/>
            </a:xfrm>
            <a:custGeom>
              <a:avLst/>
              <a:gdLst/>
              <a:ahLst/>
              <a:cxnLst/>
              <a:rect l="l" t="t" r="r" b="b"/>
              <a:pathLst>
                <a:path w="14418" h="12440" extrusionOk="0">
                  <a:moveTo>
                    <a:pt x="11139" y="1"/>
                  </a:moveTo>
                  <a:cubicBezTo>
                    <a:pt x="10539" y="1"/>
                    <a:pt x="9939" y="56"/>
                    <a:pt x="9340" y="212"/>
                  </a:cubicBezTo>
                  <a:cubicBezTo>
                    <a:pt x="7875" y="592"/>
                    <a:pt x="6543" y="1429"/>
                    <a:pt x="5497" y="2494"/>
                  </a:cubicBezTo>
                  <a:cubicBezTo>
                    <a:pt x="4204" y="3806"/>
                    <a:pt x="3215" y="5442"/>
                    <a:pt x="2264" y="6983"/>
                  </a:cubicBezTo>
                  <a:cubicBezTo>
                    <a:pt x="1351" y="8486"/>
                    <a:pt x="95" y="10274"/>
                    <a:pt x="0" y="12081"/>
                  </a:cubicBezTo>
                  <a:cubicBezTo>
                    <a:pt x="0" y="12119"/>
                    <a:pt x="19" y="12176"/>
                    <a:pt x="76" y="12195"/>
                  </a:cubicBezTo>
                  <a:cubicBezTo>
                    <a:pt x="513" y="12390"/>
                    <a:pt x="977" y="12440"/>
                    <a:pt x="1448" y="12440"/>
                  </a:cubicBezTo>
                  <a:cubicBezTo>
                    <a:pt x="1941" y="12440"/>
                    <a:pt x="2443" y="12385"/>
                    <a:pt x="2930" y="12385"/>
                  </a:cubicBezTo>
                  <a:cubicBezTo>
                    <a:pt x="3443" y="12385"/>
                    <a:pt x="3938" y="12366"/>
                    <a:pt x="4451" y="12347"/>
                  </a:cubicBezTo>
                  <a:cubicBezTo>
                    <a:pt x="5231" y="12290"/>
                    <a:pt x="6030" y="11985"/>
                    <a:pt x="6829" y="11966"/>
                  </a:cubicBezTo>
                  <a:cubicBezTo>
                    <a:pt x="7076" y="11966"/>
                    <a:pt x="7533" y="11586"/>
                    <a:pt x="7076" y="11586"/>
                  </a:cubicBezTo>
                  <a:cubicBezTo>
                    <a:pt x="6068" y="11586"/>
                    <a:pt x="5079" y="11928"/>
                    <a:pt x="4071" y="11985"/>
                  </a:cubicBezTo>
                  <a:cubicBezTo>
                    <a:pt x="3401" y="12002"/>
                    <a:pt x="2661" y="12088"/>
                    <a:pt x="1984" y="12088"/>
                  </a:cubicBezTo>
                  <a:cubicBezTo>
                    <a:pt x="1872" y="12088"/>
                    <a:pt x="1763" y="12086"/>
                    <a:pt x="1655" y="12081"/>
                  </a:cubicBezTo>
                  <a:cubicBezTo>
                    <a:pt x="780" y="12004"/>
                    <a:pt x="590" y="11700"/>
                    <a:pt x="837" y="10939"/>
                  </a:cubicBezTo>
                  <a:cubicBezTo>
                    <a:pt x="989" y="10331"/>
                    <a:pt x="1313" y="9798"/>
                    <a:pt x="1617" y="9265"/>
                  </a:cubicBezTo>
                  <a:cubicBezTo>
                    <a:pt x="2093" y="8391"/>
                    <a:pt x="2568" y="7516"/>
                    <a:pt x="3082" y="6679"/>
                  </a:cubicBezTo>
                  <a:cubicBezTo>
                    <a:pt x="4128" y="5005"/>
                    <a:pt x="5231" y="3179"/>
                    <a:pt x="6772" y="1923"/>
                  </a:cubicBezTo>
                  <a:cubicBezTo>
                    <a:pt x="8164" y="782"/>
                    <a:pt x="9656" y="459"/>
                    <a:pt x="11241" y="459"/>
                  </a:cubicBezTo>
                  <a:cubicBezTo>
                    <a:pt x="12060" y="459"/>
                    <a:pt x="12903" y="545"/>
                    <a:pt x="13771" y="649"/>
                  </a:cubicBezTo>
                  <a:cubicBezTo>
                    <a:pt x="13794" y="651"/>
                    <a:pt x="13817" y="652"/>
                    <a:pt x="13841" y="652"/>
                  </a:cubicBezTo>
                  <a:cubicBezTo>
                    <a:pt x="14018" y="652"/>
                    <a:pt x="14220" y="586"/>
                    <a:pt x="14304" y="402"/>
                  </a:cubicBezTo>
                  <a:lnTo>
                    <a:pt x="14380" y="250"/>
                  </a:lnTo>
                  <a:cubicBezTo>
                    <a:pt x="14418" y="182"/>
                    <a:pt x="14337" y="150"/>
                    <a:pt x="14219" y="150"/>
                  </a:cubicBezTo>
                  <a:cubicBezTo>
                    <a:pt x="14109" y="150"/>
                    <a:pt x="13966" y="178"/>
                    <a:pt x="13859" y="232"/>
                  </a:cubicBezTo>
                  <a:lnTo>
                    <a:pt x="13859" y="232"/>
                  </a:lnTo>
                  <a:cubicBezTo>
                    <a:pt x="12952" y="128"/>
                    <a:pt x="12045" y="1"/>
                    <a:pt x="11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02;p69">
              <a:extLst>
                <a:ext uri="{FF2B5EF4-FFF2-40B4-BE49-F238E27FC236}">
                  <a16:creationId xmlns:a16="http://schemas.microsoft.com/office/drawing/2014/main" id="{20E94078-4784-4440-9342-753CE58BBEC4}"/>
                </a:ext>
              </a:extLst>
            </p:cNvPr>
            <p:cNvSpPr/>
            <p:nvPr/>
          </p:nvSpPr>
          <p:spPr>
            <a:xfrm>
              <a:off x="6828575" y="2525200"/>
              <a:ext cx="229000" cy="476750"/>
            </a:xfrm>
            <a:custGeom>
              <a:avLst/>
              <a:gdLst/>
              <a:ahLst/>
              <a:cxnLst/>
              <a:rect l="l" t="t" r="r" b="b"/>
              <a:pathLst>
                <a:path w="9160" h="19070" extrusionOk="0">
                  <a:moveTo>
                    <a:pt x="3383" y="0"/>
                  </a:moveTo>
                  <a:cubicBezTo>
                    <a:pt x="3146" y="0"/>
                    <a:pt x="2788" y="203"/>
                    <a:pt x="2940" y="310"/>
                  </a:cubicBezTo>
                  <a:cubicBezTo>
                    <a:pt x="4842" y="1908"/>
                    <a:pt x="6687" y="3848"/>
                    <a:pt x="7676" y="6168"/>
                  </a:cubicBezTo>
                  <a:cubicBezTo>
                    <a:pt x="8665" y="8489"/>
                    <a:pt x="8361" y="11038"/>
                    <a:pt x="8076" y="13453"/>
                  </a:cubicBezTo>
                  <a:cubicBezTo>
                    <a:pt x="7923" y="14632"/>
                    <a:pt x="7695" y="15717"/>
                    <a:pt x="7391" y="16858"/>
                  </a:cubicBezTo>
                  <a:cubicBezTo>
                    <a:pt x="7315" y="17105"/>
                    <a:pt x="7258" y="17999"/>
                    <a:pt x="7087" y="18189"/>
                  </a:cubicBezTo>
                  <a:cubicBezTo>
                    <a:pt x="6972" y="18327"/>
                    <a:pt x="6845" y="18381"/>
                    <a:pt x="6712" y="18381"/>
                  </a:cubicBezTo>
                  <a:cubicBezTo>
                    <a:pt x="6293" y="18381"/>
                    <a:pt x="5825" y="17835"/>
                    <a:pt x="5565" y="17619"/>
                  </a:cubicBezTo>
                  <a:cubicBezTo>
                    <a:pt x="3739" y="16116"/>
                    <a:pt x="2027" y="14537"/>
                    <a:pt x="753" y="12540"/>
                  </a:cubicBezTo>
                  <a:cubicBezTo>
                    <a:pt x="716" y="12488"/>
                    <a:pt x="640" y="12466"/>
                    <a:pt x="552" y="12466"/>
                  </a:cubicBezTo>
                  <a:cubicBezTo>
                    <a:pt x="318" y="12466"/>
                    <a:pt x="1" y="12622"/>
                    <a:pt x="125" y="12787"/>
                  </a:cubicBezTo>
                  <a:cubicBezTo>
                    <a:pt x="905" y="14024"/>
                    <a:pt x="1856" y="15127"/>
                    <a:pt x="2940" y="16154"/>
                  </a:cubicBezTo>
                  <a:cubicBezTo>
                    <a:pt x="3891" y="17048"/>
                    <a:pt x="4937" y="18094"/>
                    <a:pt x="6021" y="18817"/>
                  </a:cubicBezTo>
                  <a:cubicBezTo>
                    <a:pt x="6295" y="18993"/>
                    <a:pt x="6533" y="19069"/>
                    <a:pt x="6741" y="19069"/>
                  </a:cubicBezTo>
                  <a:cubicBezTo>
                    <a:pt x="7904" y="19069"/>
                    <a:pt x="8119" y="16664"/>
                    <a:pt x="8361" y="15793"/>
                  </a:cubicBezTo>
                  <a:cubicBezTo>
                    <a:pt x="8741" y="14385"/>
                    <a:pt x="8932" y="12845"/>
                    <a:pt x="8989" y="11399"/>
                  </a:cubicBezTo>
                  <a:cubicBezTo>
                    <a:pt x="9065" y="10010"/>
                    <a:pt x="9160" y="8394"/>
                    <a:pt x="8760" y="7062"/>
                  </a:cubicBezTo>
                  <a:cubicBezTo>
                    <a:pt x="7923" y="4228"/>
                    <a:pt x="5736" y="1908"/>
                    <a:pt x="3530" y="44"/>
                  </a:cubicBezTo>
                  <a:cubicBezTo>
                    <a:pt x="3495" y="13"/>
                    <a:pt x="3443" y="0"/>
                    <a:pt x="3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03;p69">
              <a:extLst>
                <a:ext uri="{FF2B5EF4-FFF2-40B4-BE49-F238E27FC236}">
                  <a16:creationId xmlns:a16="http://schemas.microsoft.com/office/drawing/2014/main" id="{E6074CF1-13CF-4EB5-8D4B-F2F5FF324EE6}"/>
                </a:ext>
              </a:extLst>
            </p:cNvPr>
            <p:cNvSpPr/>
            <p:nvPr/>
          </p:nvSpPr>
          <p:spPr>
            <a:xfrm>
              <a:off x="6670475" y="2443475"/>
              <a:ext cx="166000" cy="149750"/>
            </a:xfrm>
            <a:custGeom>
              <a:avLst/>
              <a:gdLst/>
              <a:ahLst/>
              <a:cxnLst/>
              <a:rect l="l" t="t" r="r" b="b"/>
              <a:pathLst>
                <a:path w="6640" h="5990" extrusionOk="0">
                  <a:moveTo>
                    <a:pt x="3897" y="371"/>
                  </a:moveTo>
                  <a:cubicBezTo>
                    <a:pt x="4382" y="371"/>
                    <a:pt x="4846" y="534"/>
                    <a:pt x="5194" y="916"/>
                  </a:cubicBezTo>
                  <a:cubicBezTo>
                    <a:pt x="5225" y="956"/>
                    <a:pt x="5285" y="973"/>
                    <a:pt x="5356" y="973"/>
                  </a:cubicBezTo>
                  <a:cubicBezTo>
                    <a:pt x="5361" y="973"/>
                    <a:pt x="5365" y="973"/>
                    <a:pt x="5369" y="973"/>
                  </a:cubicBezTo>
                  <a:lnTo>
                    <a:pt x="5369" y="973"/>
                  </a:lnTo>
                  <a:cubicBezTo>
                    <a:pt x="5707" y="1616"/>
                    <a:pt x="5873" y="2706"/>
                    <a:pt x="5859" y="3160"/>
                  </a:cubicBezTo>
                  <a:cubicBezTo>
                    <a:pt x="5840" y="3655"/>
                    <a:pt x="5726" y="4207"/>
                    <a:pt x="5517" y="4682"/>
                  </a:cubicBezTo>
                  <a:cubicBezTo>
                    <a:pt x="5479" y="4834"/>
                    <a:pt x="5384" y="4986"/>
                    <a:pt x="5289" y="5120"/>
                  </a:cubicBezTo>
                  <a:lnTo>
                    <a:pt x="3786" y="5557"/>
                  </a:lnTo>
                  <a:cubicBezTo>
                    <a:pt x="3577" y="5538"/>
                    <a:pt x="3253" y="5291"/>
                    <a:pt x="3063" y="5196"/>
                  </a:cubicBezTo>
                  <a:cubicBezTo>
                    <a:pt x="2055" y="4644"/>
                    <a:pt x="1161" y="3579"/>
                    <a:pt x="1351" y="2342"/>
                  </a:cubicBezTo>
                  <a:cubicBezTo>
                    <a:pt x="1511" y="1263"/>
                    <a:pt x="2763" y="371"/>
                    <a:pt x="3897" y="371"/>
                  </a:cubicBezTo>
                  <a:close/>
                  <a:moveTo>
                    <a:pt x="4126" y="1"/>
                  </a:moveTo>
                  <a:cubicBezTo>
                    <a:pt x="3234" y="1"/>
                    <a:pt x="2272" y="350"/>
                    <a:pt x="1656" y="802"/>
                  </a:cubicBezTo>
                  <a:cubicBezTo>
                    <a:pt x="1" y="2019"/>
                    <a:pt x="571" y="4245"/>
                    <a:pt x="2112" y="5272"/>
                  </a:cubicBezTo>
                  <a:cubicBezTo>
                    <a:pt x="2757" y="5705"/>
                    <a:pt x="3505" y="5990"/>
                    <a:pt x="4201" y="5990"/>
                  </a:cubicBezTo>
                  <a:cubicBezTo>
                    <a:pt x="5003" y="5990"/>
                    <a:pt x="5736" y="5611"/>
                    <a:pt x="6164" y="4644"/>
                  </a:cubicBezTo>
                  <a:cubicBezTo>
                    <a:pt x="6544" y="3788"/>
                    <a:pt x="6639" y="2837"/>
                    <a:pt x="6411" y="1943"/>
                  </a:cubicBezTo>
                  <a:cubicBezTo>
                    <a:pt x="6259" y="1391"/>
                    <a:pt x="6068" y="440"/>
                    <a:pt x="5498" y="174"/>
                  </a:cubicBezTo>
                  <a:cubicBezTo>
                    <a:pt x="5472" y="161"/>
                    <a:pt x="5437" y="155"/>
                    <a:pt x="5399" y="155"/>
                  </a:cubicBezTo>
                  <a:cubicBezTo>
                    <a:pt x="5332" y="155"/>
                    <a:pt x="5252" y="173"/>
                    <a:pt x="5175" y="201"/>
                  </a:cubicBezTo>
                  <a:lnTo>
                    <a:pt x="5175" y="201"/>
                  </a:lnTo>
                  <a:cubicBezTo>
                    <a:pt x="4857" y="61"/>
                    <a:pt x="4498" y="1"/>
                    <a:pt x="4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04;p69">
              <a:extLst>
                <a:ext uri="{FF2B5EF4-FFF2-40B4-BE49-F238E27FC236}">
                  <a16:creationId xmlns:a16="http://schemas.microsoft.com/office/drawing/2014/main" id="{0EF3EDC8-BC78-4E75-916A-CD2DBFAD05B0}"/>
                </a:ext>
              </a:extLst>
            </p:cNvPr>
            <p:cNvSpPr/>
            <p:nvPr/>
          </p:nvSpPr>
          <p:spPr>
            <a:xfrm>
              <a:off x="6594875" y="2654350"/>
              <a:ext cx="169775" cy="153650"/>
            </a:xfrm>
            <a:custGeom>
              <a:avLst/>
              <a:gdLst/>
              <a:ahLst/>
              <a:cxnLst/>
              <a:rect l="l" t="t" r="r" b="b"/>
              <a:pathLst>
                <a:path w="6791" h="6146" extrusionOk="0">
                  <a:moveTo>
                    <a:pt x="3781" y="410"/>
                  </a:moveTo>
                  <a:cubicBezTo>
                    <a:pt x="4228" y="410"/>
                    <a:pt x="4658" y="499"/>
                    <a:pt x="4966" y="718"/>
                  </a:cubicBezTo>
                  <a:lnTo>
                    <a:pt x="4966" y="718"/>
                  </a:lnTo>
                  <a:cubicBezTo>
                    <a:pt x="4835" y="797"/>
                    <a:pt x="4764" y="892"/>
                    <a:pt x="4889" y="945"/>
                  </a:cubicBezTo>
                  <a:cubicBezTo>
                    <a:pt x="5574" y="1230"/>
                    <a:pt x="6087" y="3056"/>
                    <a:pt x="6030" y="3741"/>
                  </a:cubicBezTo>
                  <a:cubicBezTo>
                    <a:pt x="6011" y="3969"/>
                    <a:pt x="5916" y="4217"/>
                    <a:pt x="5840" y="4445"/>
                  </a:cubicBezTo>
                  <a:cubicBezTo>
                    <a:pt x="5574" y="5168"/>
                    <a:pt x="5536" y="5168"/>
                    <a:pt x="4680" y="5434"/>
                  </a:cubicBezTo>
                  <a:cubicBezTo>
                    <a:pt x="4293" y="5548"/>
                    <a:pt x="4077" y="5614"/>
                    <a:pt x="3895" y="5614"/>
                  </a:cubicBezTo>
                  <a:cubicBezTo>
                    <a:pt x="3682" y="5614"/>
                    <a:pt x="3515" y="5525"/>
                    <a:pt x="3177" y="5320"/>
                  </a:cubicBezTo>
                  <a:cubicBezTo>
                    <a:pt x="2816" y="5111"/>
                    <a:pt x="2492" y="4882"/>
                    <a:pt x="2207" y="4597"/>
                  </a:cubicBezTo>
                  <a:cubicBezTo>
                    <a:pt x="1827" y="4217"/>
                    <a:pt x="1484" y="3798"/>
                    <a:pt x="1237" y="3323"/>
                  </a:cubicBezTo>
                  <a:cubicBezTo>
                    <a:pt x="704" y="2448"/>
                    <a:pt x="1142" y="1611"/>
                    <a:pt x="1846" y="983"/>
                  </a:cubicBezTo>
                  <a:cubicBezTo>
                    <a:pt x="2200" y="670"/>
                    <a:pt x="3016" y="410"/>
                    <a:pt x="3781" y="410"/>
                  </a:cubicBezTo>
                  <a:close/>
                  <a:moveTo>
                    <a:pt x="3711" y="0"/>
                  </a:moveTo>
                  <a:cubicBezTo>
                    <a:pt x="3167" y="0"/>
                    <a:pt x="2648" y="89"/>
                    <a:pt x="2302" y="241"/>
                  </a:cubicBezTo>
                  <a:cubicBezTo>
                    <a:pt x="1522" y="565"/>
                    <a:pt x="723" y="1269"/>
                    <a:pt x="419" y="2067"/>
                  </a:cubicBezTo>
                  <a:cubicBezTo>
                    <a:pt x="1" y="3133"/>
                    <a:pt x="856" y="4122"/>
                    <a:pt x="1579" y="4863"/>
                  </a:cubicBezTo>
                  <a:cubicBezTo>
                    <a:pt x="2312" y="5562"/>
                    <a:pt x="3373" y="6146"/>
                    <a:pt x="4360" y="6146"/>
                  </a:cubicBezTo>
                  <a:cubicBezTo>
                    <a:pt x="4987" y="6146"/>
                    <a:pt x="5584" y="5911"/>
                    <a:pt x="6049" y="5320"/>
                  </a:cubicBezTo>
                  <a:cubicBezTo>
                    <a:pt x="6715" y="4483"/>
                    <a:pt x="6791" y="3532"/>
                    <a:pt x="6506" y="2562"/>
                  </a:cubicBezTo>
                  <a:cubicBezTo>
                    <a:pt x="6365" y="2074"/>
                    <a:pt x="6275" y="1500"/>
                    <a:pt x="5999" y="1079"/>
                  </a:cubicBezTo>
                  <a:lnTo>
                    <a:pt x="5999" y="1079"/>
                  </a:lnTo>
                  <a:cubicBezTo>
                    <a:pt x="6021" y="1043"/>
                    <a:pt x="6028" y="1004"/>
                    <a:pt x="6011" y="964"/>
                  </a:cubicBezTo>
                  <a:cubicBezTo>
                    <a:pt x="5696" y="274"/>
                    <a:pt x="4665" y="0"/>
                    <a:pt x="3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05;p69">
              <a:extLst>
                <a:ext uri="{FF2B5EF4-FFF2-40B4-BE49-F238E27FC236}">
                  <a16:creationId xmlns:a16="http://schemas.microsoft.com/office/drawing/2014/main" id="{F4B92BAE-4CA0-487A-AE75-AEA10D694537}"/>
                </a:ext>
              </a:extLst>
            </p:cNvPr>
            <p:cNvSpPr/>
            <p:nvPr/>
          </p:nvSpPr>
          <p:spPr>
            <a:xfrm>
              <a:off x="6438425" y="2854025"/>
              <a:ext cx="275825" cy="211200"/>
            </a:xfrm>
            <a:custGeom>
              <a:avLst/>
              <a:gdLst/>
              <a:ahLst/>
              <a:cxnLst/>
              <a:rect l="l" t="t" r="r" b="b"/>
              <a:pathLst>
                <a:path w="11033" h="8448" extrusionOk="0">
                  <a:moveTo>
                    <a:pt x="9930" y="8004"/>
                  </a:moveTo>
                  <a:lnTo>
                    <a:pt x="9930" y="8004"/>
                  </a:lnTo>
                  <a:cubicBezTo>
                    <a:pt x="9929" y="8004"/>
                    <a:pt x="9928" y="8005"/>
                    <a:pt x="9927" y="8006"/>
                  </a:cubicBezTo>
                  <a:lnTo>
                    <a:pt x="9927" y="8006"/>
                  </a:lnTo>
                  <a:cubicBezTo>
                    <a:pt x="9928" y="8005"/>
                    <a:pt x="9929" y="8004"/>
                    <a:pt x="9930" y="8004"/>
                  </a:cubicBezTo>
                  <a:close/>
                  <a:moveTo>
                    <a:pt x="3956" y="0"/>
                  </a:moveTo>
                  <a:cubicBezTo>
                    <a:pt x="3792" y="0"/>
                    <a:pt x="3579" y="68"/>
                    <a:pt x="3520" y="167"/>
                  </a:cubicBezTo>
                  <a:cubicBezTo>
                    <a:pt x="2930" y="1118"/>
                    <a:pt x="2264" y="1993"/>
                    <a:pt x="1522" y="2849"/>
                  </a:cubicBezTo>
                  <a:cubicBezTo>
                    <a:pt x="1180" y="3229"/>
                    <a:pt x="1" y="4447"/>
                    <a:pt x="172" y="5055"/>
                  </a:cubicBezTo>
                  <a:cubicBezTo>
                    <a:pt x="305" y="5569"/>
                    <a:pt x="1408" y="5664"/>
                    <a:pt x="1808" y="5778"/>
                  </a:cubicBezTo>
                  <a:cubicBezTo>
                    <a:pt x="3177" y="6197"/>
                    <a:pt x="4547" y="6672"/>
                    <a:pt x="5897" y="7129"/>
                  </a:cubicBezTo>
                  <a:cubicBezTo>
                    <a:pt x="6962" y="7490"/>
                    <a:pt x="7989" y="7908"/>
                    <a:pt x="9055" y="8270"/>
                  </a:cubicBezTo>
                  <a:cubicBezTo>
                    <a:pt x="9287" y="8343"/>
                    <a:pt x="9535" y="8448"/>
                    <a:pt x="9773" y="8448"/>
                  </a:cubicBezTo>
                  <a:cubicBezTo>
                    <a:pt x="9906" y="8448"/>
                    <a:pt x="10035" y="8415"/>
                    <a:pt x="10158" y="8327"/>
                  </a:cubicBezTo>
                  <a:cubicBezTo>
                    <a:pt x="10671" y="7908"/>
                    <a:pt x="10595" y="6672"/>
                    <a:pt x="10671" y="6140"/>
                  </a:cubicBezTo>
                  <a:cubicBezTo>
                    <a:pt x="10785" y="5093"/>
                    <a:pt x="11033" y="4047"/>
                    <a:pt x="10919" y="2963"/>
                  </a:cubicBezTo>
                  <a:cubicBezTo>
                    <a:pt x="10906" y="2889"/>
                    <a:pt x="10833" y="2859"/>
                    <a:pt x="10740" y="2859"/>
                  </a:cubicBezTo>
                  <a:cubicBezTo>
                    <a:pt x="10547" y="2859"/>
                    <a:pt x="10266" y="2987"/>
                    <a:pt x="10253" y="3115"/>
                  </a:cubicBezTo>
                  <a:lnTo>
                    <a:pt x="10253" y="3191"/>
                  </a:lnTo>
                  <a:cubicBezTo>
                    <a:pt x="10246" y="3223"/>
                    <a:pt x="10251" y="3249"/>
                    <a:pt x="10265" y="3270"/>
                  </a:cubicBezTo>
                  <a:lnTo>
                    <a:pt x="10265" y="3270"/>
                  </a:lnTo>
                  <a:cubicBezTo>
                    <a:pt x="10352" y="4214"/>
                    <a:pt x="10171" y="5093"/>
                    <a:pt x="10025" y="6006"/>
                  </a:cubicBezTo>
                  <a:cubicBezTo>
                    <a:pt x="9987" y="6425"/>
                    <a:pt x="9968" y="6843"/>
                    <a:pt x="9892" y="7243"/>
                  </a:cubicBezTo>
                  <a:cubicBezTo>
                    <a:pt x="9892" y="7243"/>
                    <a:pt x="9693" y="7850"/>
                    <a:pt x="9766" y="8013"/>
                  </a:cubicBezTo>
                  <a:lnTo>
                    <a:pt x="9766" y="8013"/>
                  </a:lnTo>
                  <a:cubicBezTo>
                    <a:pt x="9280" y="7930"/>
                    <a:pt x="7958" y="7286"/>
                    <a:pt x="7647" y="7205"/>
                  </a:cubicBezTo>
                  <a:cubicBezTo>
                    <a:pt x="6696" y="6900"/>
                    <a:pt x="5745" y="6577"/>
                    <a:pt x="4832" y="6273"/>
                  </a:cubicBezTo>
                  <a:cubicBezTo>
                    <a:pt x="3995" y="5987"/>
                    <a:pt x="3158" y="5721"/>
                    <a:pt x="2321" y="5436"/>
                  </a:cubicBezTo>
                  <a:cubicBezTo>
                    <a:pt x="2074" y="5341"/>
                    <a:pt x="1522" y="5246"/>
                    <a:pt x="1275" y="5093"/>
                  </a:cubicBezTo>
                  <a:cubicBezTo>
                    <a:pt x="1258" y="5095"/>
                    <a:pt x="1241" y="5096"/>
                    <a:pt x="1225" y="5096"/>
                  </a:cubicBezTo>
                  <a:cubicBezTo>
                    <a:pt x="1051" y="5096"/>
                    <a:pt x="975" y="5000"/>
                    <a:pt x="1028" y="4808"/>
                  </a:cubicBezTo>
                  <a:cubicBezTo>
                    <a:pt x="952" y="4618"/>
                    <a:pt x="971" y="4447"/>
                    <a:pt x="1142" y="4295"/>
                  </a:cubicBezTo>
                  <a:cubicBezTo>
                    <a:pt x="1427" y="3534"/>
                    <a:pt x="2131" y="2925"/>
                    <a:pt x="2645" y="2335"/>
                  </a:cubicBezTo>
                  <a:cubicBezTo>
                    <a:pt x="3177" y="1670"/>
                    <a:pt x="3691" y="947"/>
                    <a:pt x="4128" y="205"/>
                  </a:cubicBezTo>
                  <a:cubicBezTo>
                    <a:pt x="4220" y="59"/>
                    <a:pt x="4109" y="0"/>
                    <a:pt x="3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06;p69">
              <a:extLst>
                <a:ext uri="{FF2B5EF4-FFF2-40B4-BE49-F238E27FC236}">
                  <a16:creationId xmlns:a16="http://schemas.microsoft.com/office/drawing/2014/main" id="{581DA35F-30E0-4196-859C-9015FF84FCD3}"/>
                </a:ext>
              </a:extLst>
            </p:cNvPr>
            <p:cNvSpPr/>
            <p:nvPr/>
          </p:nvSpPr>
          <p:spPr>
            <a:xfrm>
              <a:off x="6405625" y="3043100"/>
              <a:ext cx="221125" cy="268400"/>
            </a:xfrm>
            <a:custGeom>
              <a:avLst/>
              <a:gdLst/>
              <a:ahLst/>
              <a:cxnLst/>
              <a:rect l="l" t="t" r="r" b="b"/>
              <a:pathLst>
                <a:path w="8845" h="10736" extrusionOk="0">
                  <a:moveTo>
                    <a:pt x="4783" y="590"/>
                  </a:moveTo>
                  <a:cubicBezTo>
                    <a:pt x="5037" y="714"/>
                    <a:pt x="5283" y="851"/>
                    <a:pt x="5518" y="1001"/>
                  </a:cubicBezTo>
                  <a:lnTo>
                    <a:pt x="5518" y="1001"/>
                  </a:lnTo>
                  <a:cubicBezTo>
                    <a:pt x="5495" y="1051"/>
                    <a:pt x="5506" y="1101"/>
                    <a:pt x="5573" y="1144"/>
                  </a:cubicBezTo>
                  <a:cubicBezTo>
                    <a:pt x="6715" y="1851"/>
                    <a:pt x="4696" y="5029"/>
                    <a:pt x="4125" y="5029"/>
                  </a:cubicBezTo>
                  <a:cubicBezTo>
                    <a:pt x="4097" y="5029"/>
                    <a:pt x="4072" y="5022"/>
                    <a:pt x="4052" y="5006"/>
                  </a:cubicBezTo>
                  <a:cubicBezTo>
                    <a:pt x="3804" y="4853"/>
                    <a:pt x="5516" y="2210"/>
                    <a:pt x="5516" y="1658"/>
                  </a:cubicBezTo>
                  <a:cubicBezTo>
                    <a:pt x="5516" y="1545"/>
                    <a:pt x="5441" y="1507"/>
                    <a:pt x="5344" y="1507"/>
                  </a:cubicBezTo>
                  <a:cubicBezTo>
                    <a:pt x="5212" y="1507"/>
                    <a:pt x="5041" y="1576"/>
                    <a:pt x="4965" y="1620"/>
                  </a:cubicBezTo>
                  <a:cubicBezTo>
                    <a:pt x="4898" y="1647"/>
                    <a:pt x="4502" y="1852"/>
                    <a:pt x="4194" y="1991"/>
                  </a:cubicBezTo>
                  <a:lnTo>
                    <a:pt x="4194" y="1991"/>
                  </a:lnTo>
                  <a:cubicBezTo>
                    <a:pt x="4265" y="1518"/>
                    <a:pt x="4455" y="931"/>
                    <a:pt x="4783" y="590"/>
                  </a:cubicBezTo>
                  <a:close/>
                  <a:moveTo>
                    <a:pt x="3929" y="409"/>
                  </a:moveTo>
                  <a:cubicBezTo>
                    <a:pt x="4026" y="409"/>
                    <a:pt x="4121" y="422"/>
                    <a:pt x="4214" y="449"/>
                  </a:cubicBezTo>
                  <a:lnTo>
                    <a:pt x="4214" y="449"/>
                  </a:lnTo>
                  <a:cubicBezTo>
                    <a:pt x="3794" y="952"/>
                    <a:pt x="3575" y="1817"/>
                    <a:pt x="3519" y="2305"/>
                  </a:cubicBezTo>
                  <a:cubicBezTo>
                    <a:pt x="3504" y="2410"/>
                    <a:pt x="3632" y="2444"/>
                    <a:pt x="3734" y="2444"/>
                  </a:cubicBezTo>
                  <a:cubicBezTo>
                    <a:pt x="3760" y="2444"/>
                    <a:pt x="3785" y="2442"/>
                    <a:pt x="3804" y="2438"/>
                  </a:cubicBezTo>
                  <a:cubicBezTo>
                    <a:pt x="4169" y="2379"/>
                    <a:pt x="4490" y="2262"/>
                    <a:pt x="4808" y="2105"/>
                  </a:cubicBezTo>
                  <a:lnTo>
                    <a:pt x="4808" y="2105"/>
                  </a:lnTo>
                  <a:cubicBezTo>
                    <a:pt x="4576" y="3194"/>
                    <a:pt x="3485" y="4127"/>
                    <a:pt x="3348" y="5291"/>
                  </a:cubicBezTo>
                  <a:cubicBezTo>
                    <a:pt x="3348" y="5367"/>
                    <a:pt x="3386" y="5386"/>
                    <a:pt x="3424" y="5424"/>
                  </a:cubicBezTo>
                  <a:cubicBezTo>
                    <a:pt x="3574" y="5525"/>
                    <a:pt x="3736" y="5571"/>
                    <a:pt x="3905" y="5571"/>
                  </a:cubicBezTo>
                  <a:cubicBezTo>
                    <a:pt x="5077" y="5571"/>
                    <a:pt x="6570" y="3343"/>
                    <a:pt x="6588" y="1873"/>
                  </a:cubicBezTo>
                  <a:lnTo>
                    <a:pt x="6588" y="1873"/>
                  </a:lnTo>
                  <a:cubicBezTo>
                    <a:pt x="7010" y="2316"/>
                    <a:pt x="7354" y="2836"/>
                    <a:pt x="7590" y="3446"/>
                  </a:cubicBezTo>
                  <a:cubicBezTo>
                    <a:pt x="7894" y="4232"/>
                    <a:pt x="8375" y="5788"/>
                    <a:pt x="8005" y="6770"/>
                  </a:cubicBezTo>
                  <a:lnTo>
                    <a:pt x="8005" y="6770"/>
                  </a:lnTo>
                  <a:cubicBezTo>
                    <a:pt x="7874" y="6462"/>
                    <a:pt x="7777" y="6059"/>
                    <a:pt x="7704" y="5900"/>
                  </a:cubicBezTo>
                  <a:cubicBezTo>
                    <a:pt x="7513" y="5519"/>
                    <a:pt x="7399" y="5234"/>
                    <a:pt x="7000" y="5082"/>
                  </a:cubicBezTo>
                  <a:cubicBezTo>
                    <a:pt x="6952" y="5062"/>
                    <a:pt x="6893" y="5053"/>
                    <a:pt x="6832" y="5053"/>
                  </a:cubicBezTo>
                  <a:cubicBezTo>
                    <a:pt x="6652" y="5053"/>
                    <a:pt x="6443" y="5135"/>
                    <a:pt x="6372" y="5291"/>
                  </a:cubicBezTo>
                  <a:cubicBezTo>
                    <a:pt x="5878" y="6375"/>
                    <a:pt x="5440" y="7155"/>
                    <a:pt x="4679" y="8049"/>
                  </a:cubicBezTo>
                  <a:cubicBezTo>
                    <a:pt x="4134" y="8710"/>
                    <a:pt x="3588" y="9645"/>
                    <a:pt x="2905" y="10240"/>
                  </a:cubicBezTo>
                  <a:lnTo>
                    <a:pt x="2905" y="10240"/>
                  </a:lnTo>
                  <a:cubicBezTo>
                    <a:pt x="2712" y="9882"/>
                    <a:pt x="2656" y="9099"/>
                    <a:pt x="2625" y="8867"/>
                  </a:cubicBezTo>
                  <a:cubicBezTo>
                    <a:pt x="2473" y="8049"/>
                    <a:pt x="2283" y="7136"/>
                    <a:pt x="2359" y="6299"/>
                  </a:cubicBezTo>
                  <a:cubicBezTo>
                    <a:pt x="2454" y="5196"/>
                    <a:pt x="3291" y="3921"/>
                    <a:pt x="3063" y="2856"/>
                  </a:cubicBezTo>
                  <a:cubicBezTo>
                    <a:pt x="3063" y="2799"/>
                    <a:pt x="2967" y="2780"/>
                    <a:pt x="2929" y="2761"/>
                  </a:cubicBezTo>
                  <a:cubicBezTo>
                    <a:pt x="2791" y="2718"/>
                    <a:pt x="2653" y="2700"/>
                    <a:pt x="2515" y="2700"/>
                  </a:cubicBezTo>
                  <a:cubicBezTo>
                    <a:pt x="1934" y="2700"/>
                    <a:pt x="1356" y="3023"/>
                    <a:pt x="793" y="3179"/>
                  </a:cubicBezTo>
                  <a:lnTo>
                    <a:pt x="793" y="3179"/>
                  </a:lnTo>
                  <a:cubicBezTo>
                    <a:pt x="1328" y="2215"/>
                    <a:pt x="2777" y="409"/>
                    <a:pt x="3929" y="409"/>
                  </a:cubicBezTo>
                  <a:close/>
                  <a:moveTo>
                    <a:pt x="4202" y="1"/>
                  </a:moveTo>
                  <a:cubicBezTo>
                    <a:pt x="2490" y="1"/>
                    <a:pt x="661" y="2180"/>
                    <a:pt x="76" y="3465"/>
                  </a:cubicBezTo>
                  <a:cubicBezTo>
                    <a:pt x="0" y="3617"/>
                    <a:pt x="305" y="3617"/>
                    <a:pt x="362" y="3617"/>
                  </a:cubicBezTo>
                  <a:cubicBezTo>
                    <a:pt x="666" y="3579"/>
                    <a:pt x="761" y="3522"/>
                    <a:pt x="1046" y="3427"/>
                  </a:cubicBezTo>
                  <a:lnTo>
                    <a:pt x="1046" y="3427"/>
                  </a:lnTo>
                  <a:cubicBezTo>
                    <a:pt x="1044" y="3427"/>
                    <a:pt x="1043" y="3427"/>
                    <a:pt x="1042" y="3427"/>
                  </a:cubicBezTo>
                  <a:cubicBezTo>
                    <a:pt x="1010" y="3427"/>
                    <a:pt x="2068" y="3076"/>
                    <a:pt x="2314" y="3076"/>
                  </a:cubicBezTo>
                  <a:cubicBezTo>
                    <a:pt x="2336" y="3076"/>
                    <a:pt x="2351" y="3078"/>
                    <a:pt x="2359" y="3084"/>
                  </a:cubicBezTo>
                  <a:cubicBezTo>
                    <a:pt x="2739" y="3389"/>
                    <a:pt x="1864" y="5538"/>
                    <a:pt x="1788" y="5957"/>
                  </a:cubicBezTo>
                  <a:cubicBezTo>
                    <a:pt x="1636" y="6813"/>
                    <a:pt x="1788" y="7573"/>
                    <a:pt x="1902" y="8429"/>
                  </a:cubicBezTo>
                  <a:cubicBezTo>
                    <a:pt x="1978" y="8886"/>
                    <a:pt x="1978" y="10274"/>
                    <a:pt x="2359" y="10598"/>
                  </a:cubicBezTo>
                  <a:cubicBezTo>
                    <a:pt x="2468" y="10694"/>
                    <a:pt x="2584" y="10735"/>
                    <a:pt x="2702" y="10735"/>
                  </a:cubicBezTo>
                  <a:cubicBezTo>
                    <a:pt x="3278" y="10735"/>
                    <a:pt x="3903" y="9750"/>
                    <a:pt x="4109" y="9514"/>
                  </a:cubicBezTo>
                  <a:cubicBezTo>
                    <a:pt x="4736" y="8810"/>
                    <a:pt x="5421" y="8106"/>
                    <a:pt x="5973" y="7345"/>
                  </a:cubicBezTo>
                  <a:cubicBezTo>
                    <a:pt x="6357" y="6828"/>
                    <a:pt x="6603" y="6265"/>
                    <a:pt x="6846" y="5682"/>
                  </a:cubicBezTo>
                  <a:lnTo>
                    <a:pt x="6846" y="5682"/>
                  </a:lnTo>
                  <a:cubicBezTo>
                    <a:pt x="7256" y="6213"/>
                    <a:pt x="7155" y="7149"/>
                    <a:pt x="7723" y="7440"/>
                  </a:cubicBezTo>
                  <a:cubicBezTo>
                    <a:pt x="7765" y="7461"/>
                    <a:pt x="7818" y="7471"/>
                    <a:pt x="7875" y="7471"/>
                  </a:cubicBezTo>
                  <a:cubicBezTo>
                    <a:pt x="8021" y="7471"/>
                    <a:pt x="8192" y="7408"/>
                    <a:pt x="8274" y="7326"/>
                  </a:cubicBezTo>
                  <a:cubicBezTo>
                    <a:pt x="8807" y="6794"/>
                    <a:pt x="8845" y="5728"/>
                    <a:pt x="8769" y="5025"/>
                  </a:cubicBezTo>
                  <a:cubicBezTo>
                    <a:pt x="8636" y="3655"/>
                    <a:pt x="7989" y="2133"/>
                    <a:pt x="6924" y="1201"/>
                  </a:cubicBezTo>
                  <a:cubicBezTo>
                    <a:pt x="6469" y="816"/>
                    <a:pt x="5595" y="61"/>
                    <a:pt x="4925" y="61"/>
                  </a:cubicBezTo>
                  <a:cubicBezTo>
                    <a:pt x="4867" y="61"/>
                    <a:pt x="4810" y="67"/>
                    <a:pt x="4755" y="79"/>
                  </a:cubicBezTo>
                  <a:cubicBezTo>
                    <a:pt x="4754" y="80"/>
                    <a:pt x="4752" y="80"/>
                    <a:pt x="4750" y="81"/>
                  </a:cubicBezTo>
                  <a:lnTo>
                    <a:pt x="4750" y="81"/>
                  </a:lnTo>
                  <a:cubicBezTo>
                    <a:pt x="4570" y="26"/>
                    <a:pt x="4386" y="1"/>
                    <a:pt x="4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07;p69">
              <a:extLst>
                <a:ext uri="{FF2B5EF4-FFF2-40B4-BE49-F238E27FC236}">
                  <a16:creationId xmlns:a16="http://schemas.microsoft.com/office/drawing/2014/main" id="{9007E79B-DE79-4F53-AD35-ECB19535519D}"/>
                </a:ext>
              </a:extLst>
            </p:cNvPr>
            <p:cNvSpPr/>
            <p:nvPr/>
          </p:nvSpPr>
          <p:spPr>
            <a:xfrm>
              <a:off x="6707575" y="2454825"/>
              <a:ext cx="24400" cy="103675"/>
            </a:xfrm>
            <a:custGeom>
              <a:avLst/>
              <a:gdLst/>
              <a:ahLst/>
              <a:cxnLst/>
              <a:rect l="l" t="t" r="r" b="b"/>
              <a:pathLst>
                <a:path w="976" h="4147" extrusionOk="0">
                  <a:moveTo>
                    <a:pt x="745" y="0"/>
                  </a:moveTo>
                  <a:cubicBezTo>
                    <a:pt x="654" y="0"/>
                    <a:pt x="550" y="23"/>
                    <a:pt x="495" y="62"/>
                  </a:cubicBezTo>
                  <a:cubicBezTo>
                    <a:pt x="77" y="462"/>
                    <a:pt x="172" y="1299"/>
                    <a:pt x="172" y="1812"/>
                  </a:cubicBezTo>
                  <a:cubicBezTo>
                    <a:pt x="172" y="2459"/>
                    <a:pt x="0" y="3524"/>
                    <a:pt x="381" y="4095"/>
                  </a:cubicBezTo>
                  <a:cubicBezTo>
                    <a:pt x="402" y="4131"/>
                    <a:pt x="451" y="4146"/>
                    <a:pt x="509" y="4146"/>
                  </a:cubicBezTo>
                  <a:cubicBezTo>
                    <a:pt x="665" y="4146"/>
                    <a:pt x="887" y="4040"/>
                    <a:pt x="818" y="3943"/>
                  </a:cubicBezTo>
                  <a:cubicBezTo>
                    <a:pt x="495" y="3486"/>
                    <a:pt x="647" y="2630"/>
                    <a:pt x="647" y="2136"/>
                  </a:cubicBezTo>
                  <a:cubicBezTo>
                    <a:pt x="647" y="1660"/>
                    <a:pt x="476" y="519"/>
                    <a:pt x="875" y="158"/>
                  </a:cubicBezTo>
                  <a:cubicBezTo>
                    <a:pt x="976" y="46"/>
                    <a:pt x="874" y="0"/>
                    <a:pt x="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08;p69">
              <a:extLst>
                <a:ext uri="{FF2B5EF4-FFF2-40B4-BE49-F238E27FC236}">
                  <a16:creationId xmlns:a16="http://schemas.microsoft.com/office/drawing/2014/main" id="{851CFC59-B3FA-4768-881D-D92334CF2C05}"/>
                </a:ext>
              </a:extLst>
            </p:cNvPr>
            <p:cNvSpPr/>
            <p:nvPr/>
          </p:nvSpPr>
          <p:spPr>
            <a:xfrm>
              <a:off x="6726750" y="2453425"/>
              <a:ext cx="28325" cy="126500"/>
            </a:xfrm>
            <a:custGeom>
              <a:avLst/>
              <a:gdLst/>
              <a:ahLst/>
              <a:cxnLst/>
              <a:rect l="l" t="t" r="r" b="b"/>
              <a:pathLst>
                <a:path w="1133" h="5060" extrusionOk="0">
                  <a:moveTo>
                    <a:pt x="976" y="0"/>
                  </a:moveTo>
                  <a:cubicBezTo>
                    <a:pt x="850" y="0"/>
                    <a:pt x="682" y="59"/>
                    <a:pt x="660" y="138"/>
                  </a:cubicBezTo>
                  <a:cubicBezTo>
                    <a:pt x="654" y="162"/>
                    <a:pt x="648" y="187"/>
                    <a:pt x="642" y="212"/>
                  </a:cubicBezTo>
                  <a:lnTo>
                    <a:pt x="642" y="212"/>
                  </a:lnTo>
                  <a:cubicBezTo>
                    <a:pt x="641" y="213"/>
                    <a:pt x="641" y="213"/>
                    <a:pt x="641" y="214"/>
                  </a:cubicBezTo>
                  <a:cubicBezTo>
                    <a:pt x="639" y="221"/>
                    <a:pt x="637" y="227"/>
                    <a:pt x="637" y="234"/>
                  </a:cubicBezTo>
                  <a:lnTo>
                    <a:pt x="637" y="234"/>
                  </a:lnTo>
                  <a:cubicBezTo>
                    <a:pt x="268" y="1749"/>
                    <a:pt x="0" y="3423"/>
                    <a:pt x="280" y="4988"/>
                  </a:cubicBezTo>
                  <a:cubicBezTo>
                    <a:pt x="286" y="5041"/>
                    <a:pt x="329" y="5059"/>
                    <a:pt x="385" y="5059"/>
                  </a:cubicBezTo>
                  <a:cubicBezTo>
                    <a:pt x="491" y="5059"/>
                    <a:pt x="642" y="4994"/>
                    <a:pt x="679" y="4969"/>
                  </a:cubicBezTo>
                  <a:cubicBezTo>
                    <a:pt x="812" y="4874"/>
                    <a:pt x="812" y="4836"/>
                    <a:pt x="850" y="4702"/>
                  </a:cubicBezTo>
                  <a:cubicBezTo>
                    <a:pt x="874" y="4632"/>
                    <a:pt x="810" y="4604"/>
                    <a:pt x="724" y="4604"/>
                  </a:cubicBezTo>
                  <a:cubicBezTo>
                    <a:pt x="714" y="4604"/>
                    <a:pt x="703" y="4604"/>
                    <a:pt x="693" y="4605"/>
                  </a:cubicBezTo>
                  <a:lnTo>
                    <a:pt x="693" y="4605"/>
                  </a:lnTo>
                  <a:cubicBezTo>
                    <a:pt x="485" y="3113"/>
                    <a:pt x="754" y="1536"/>
                    <a:pt x="1110" y="107"/>
                  </a:cubicBezTo>
                  <a:lnTo>
                    <a:pt x="1110" y="107"/>
                  </a:lnTo>
                  <a:cubicBezTo>
                    <a:pt x="1112" y="105"/>
                    <a:pt x="1114" y="102"/>
                    <a:pt x="1117" y="99"/>
                  </a:cubicBezTo>
                  <a:cubicBezTo>
                    <a:pt x="1132" y="29"/>
                    <a:pt x="1064" y="0"/>
                    <a:pt x="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09;p69">
              <a:extLst>
                <a:ext uri="{FF2B5EF4-FFF2-40B4-BE49-F238E27FC236}">
                  <a16:creationId xmlns:a16="http://schemas.microsoft.com/office/drawing/2014/main" id="{C2057F07-E732-413E-B64D-441E3E15EDF5}"/>
                </a:ext>
              </a:extLst>
            </p:cNvPr>
            <p:cNvSpPr/>
            <p:nvPr/>
          </p:nvSpPr>
          <p:spPr>
            <a:xfrm>
              <a:off x="6769400" y="2447850"/>
              <a:ext cx="33475" cy="141225"/>
            </a:xfrm>
            <a:custGeom>
              <a:avLst/>
              <a:gdLst/>
              <a:ahLst/>
              <a:cxnLst/>
              <a:rect l="l" t="t" r="r" b="b"/>
              <a:pathLst>
                <a:path w="1339" h="5649" extrusionOk="0">
                  <a:moveTo>
                    <a:pt x="1193" y="1"/>
                  </a:moveTo>
                  <a:cubicBezTo>
                    <a:pt x="1063" y="1"/>
                    <a:pt x="887" y="58"/>
                    <a:pt x="875" y="151"/>
                  </a:cubicBezTo>
                  <a:cubicBezTo>
                    <a:pt x="666" y="1274"/>
                    <a:pt x="457" y="2415"/>
                    <a:pt x="343" y="3556"/>
                  </a:cubicBezTo>
                  <a:cubicBezTo>
                    <a:pt x="285" y="4127"/>
                    <a:pt x="0" y="5021"/>
                    <a:pt x="152" y="5572"/>
                  </a:cubicBezTo>
                  <a:cubicBezTo>
                    <a:pt x="164" y="5627"/>
                    <a:pt x="219" y="5648"/>
                    <a:pt x="286" y="5648"/>
                  </a:cubicBezTo>
                  <a:cubicBezTo>
                    <a:pt x="429" y="5648"/>
                    <a:pt x="629" y="5549"/>
                    <a:pt x="590" y="5458"/>
                  </a:cubicBezTo>
                  <a:cubicBezTo>
                    <a:pt x="495" y="5135"/>
                    <a:pt x="685" y="4640"/>
                    <a:pt x="723" y="4317"/>
                  </a:cubicBezTo>
                  <a:cubicBezTo>
                    <a:pt x="761" y="3898"/>
                    <a:pt x="780" y="3518"/>
                    <a:pt x="837" y="3119"/>
                  </a:cubicBezTo>
                  <a:cubicBezTo>
                    <a:pt x="951" y="2091"/>
                    <a:pt x="1141" y="1102"/>
                    <a:pt x="1332" y="75"/>
                  </a:cubicBezTo>
                  <a:cubicBezTo>
                    <a:pt x="1339" y="24"/>
                    <a:pt x="1275" y="1"/>
                    <a:pt x="1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10;p69">
              <a:extLst>
                <a:ext uri="{FF2B5EF4-FFF2-40B4-BE49-F238E27FC236}">
                  <a16:creationId xmlns:a16="http://schemas.microsoft.com/office/drawing/2014/main" id="{0A38BA8F-4F6C-4277-B912-2A8F63876CF3}"/>
                </a:ext>
              </a:extLst>
            </p:cNvPr>
            <p:cNvSpPr/>
            <p:nvPr/>
          </p:nvSpPr>
          <p:spPr>
            <a:xfrm>
              <a:off x="6789450" y="2464825"/>
              <a:ext cx="25550" cy="122400"/>
            </a:xfrm>
            <a:custGeom>
              <a:avLst/>
              <a:gdLst/>
              <a:ahLst/>
              <a:cxnLst/>
              <a:rect l="l" t="t" r="r" b="b"/>
              <a:pathLst>
                <a:path w="1022" h="4896" extrusionOk="0">
                  <a:moveTo>
                    <a:pt x="855" y="0"/>
                  </a:moveTo>
                  <a:cubicBezTo>
                    <a:pt x="734" y="0"/>
                    <a:pt x="581" y="60"/>
                    <a:pt x="549" y="157"/>
                  </a:cubicBezTo>
                  <a:cubicBezTo>
                    <a:pt x="396" y="918"/>
                    <a:pt x="263" y="1679"/>
                    <a:pt x="168" y="2440"/>
                  </a:cubicBezTo>
                  <a:cubicBezTo>
                    <a:pt x="73" y="3219"/>
                    <a:pt x="149" y="4018"/>
                    <a:pt x="16" y="4798"/>
                  </a:cubicBezTo>
                  <a:cubicBezTo>
                    <a:pt x="1" y="4867"/>
                    <a:pt x="62" y="4896"/>
                    <a:pt x="144" y="4896"/>
                  </a:cubicBezTo>
                  <a:cubicBezTo>
                    <a:pt x="265" y="4896"/>
                    <a:pt x="431" y="4832"/>
                    <a:pt x="454" y="4741"/>
                  </a:cubicBezTo>
                  <a:cubicBezTo>
                    <a:pt x="456" y="4731"/>
                    <a:pt x="457" y="4721"/>
                    <a:pt x="459" y="4710"/>
                  </a:cubicBezTo>
                  <a:lnTo>
                    <a:pt x="459" y="4710"/>
                  </a:lnTo>
                  <a:cubicBezTo>
                    <a:pt x="464" y="4702"/>
                    <a:pt x="474" y="4693"/>
                    <a:pt x="492" y="4684"/>
                  </a:cubicBezTo>
                  <a:cubicBezTo>
                    <a:pt x="498" y="4656"/>
                    <a:pt x="491" y="4635"/>
                    <a:pt x="475" y="4620"/>
                  </a:cubicBezTo>
                  <a:lnTo>
                    <a:pt x="475" y="4620"/>
                  </a:lnTo>
                  <a:cubicBezTo>
                    <a:pt x="598" y="3880"/>
                    <a:pt x="535" y="3141"/>
                    <a:pt x="625" y="2401"/>
                  </a:cubicBezTo>
                  <a:cubicBezTo>
                    <a:pt x="720" y="1641"/>
                    <a:pt x="834" y="880"/>
                    <a:pt x="1005" y="119"/>
                  </a:cubicBezTo>
                  <a:cubicBezTo>
                    <a:pt x="1022" y="36"/>
                    <a:pt x="948"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11;p69">
              <a:extLst>
                <a:ext uri="{FF2B5EF4-FFF2-40B4-BE49-F238E27FC236}">
                  <a16:creationId xmlns:a16="http://schemas.microsoft.com/office/drawing/2014/main" id="{4A2B7EA1-FB29-4190-8777-188C52915AC1}"/>
                </a:ext>
              </a:extLst>
            </p:cNvPr>
            <p:cNvSpPr/>
            <p:nvPr/>
          </p:nvSpPr>
          <p:spPr>
            <a:xfrm>
              <a:off x="6618550" y="2677875"/>
              <a:ext cx="19425" cy="71825"/>
            </a:xfrm>
            <a:custGeom>
              <a:avLst/>
              <a:gdLst/>
              <a:ahLst/>
              <a:cxnLst/>
              <a:rect l="l" t="t" r="r" b="b"/>
              <a:pathLst>
                <a:path w="777" h="2873" extrusionOk="0">
                  <a:moveTo>
                    <a:pt x="506" y="0"/>
                  </a:moveTo>
                  <a:cubicBezTo>
                    <a:pt x="381" y="0"/>
                    <a:pt x="209" y="59"/>
                    <a:pt x="176" y="137"/>
                  </a:cubicBezTo>
                  <a:cubicBezTo>
                    <a:pt x="176" y="175"/>
                    <a:pt x="176" y="194"/>
                    <a:pt x="157" y="213"/>
                  </a:cubicBezTo>
                  <a:cubicBezTo>
                    <a:pt x="153" y="231"/>
                    <a:pt x="154" y="247"/>
                    <a:pt x="158" y="260"/>
                  </a:cubicBezTo>
                  <a:lnTo>
                    <a:pt x="158" y="260"/>
                  </a:lnTo>
                  <a:cubicBezTo>
                    <a:pt x="0" y="1088"/>
                    <a:pt x="211" y="1916"/>
                    <a:pt x="138" y="2762"/>
                  </a:cubicBezTo>
                  <a:cubicBezTo>
                    <a:pt x="138" y="2800"/>
                    <a:pt x="138" y="2838"/>
                    <a:pt x="176" y="2838"/>
                  </a:cubicBezTo>
                  <a:cubicBezTo>
                    <a:pt x="214" y="2838"/>
                    <a:pt x="233" y="2857"/>
                    <a:pt x="252" y="2857"/>
                  </a:cubicBezTo>
                  <a:cubicBezTo>
                    <a:pt x="273" y="2868"/>
                    <a:pt x="299" y="2873"/>
                    <a:pt x="328" y="2873"/>
                  </a:cubicBezTo>
                  <a:cubicBezTo>
                    <a:pt x="505" y="2873"/>
                    <a:pt x="777" y="2697"/>
                    <a:pt x="613" y="2648"/>
                  </a:cubicBezTo>
                  <a:cubicBezTo>
                    <a:pt x="556" y="2629"/>
                    <a:pt x="556" y="1640"/>
                    <a:pt x="556" y="1545"/>
                  </a:cubicBezTo>
                  <a:cubicBezTo>
                    <a:pt x="539" y="1103"/>
                    <a:pt x="521" y="662"/>
                    <a:pt x="610" y="205"/>
                  </a:cubicBezTo>
                  <a:lnTo>
                    <a:pt x="610" y="205"/>
                  </a:lnTo>
                  <a:cubicBezTo>
                    <a:pt x="611" y="202"/>
                    <a:pt x="612" y="198"/>
                    <a:pt x="613" y="194"/>
                  </a:cubicBezTo>
                  <a:cubicBezTo>
                    <a:pt x="613" y="192"/>
                    <a:pt x="613" y="190"/>
                    <a:pt x="613" y="187"/>
                  </a:cubicBezTo>
                  <a:lnTo>
                    <a:pt x="613" y="187"/>
                  </a:lnTo>
                  <a:cubicBezTo>
                    <a:pt x="617" y="171"/>
                    <a:pt x="620" y="154"/>
                    <a:pt x="624" y="137"/>
                  </a:cubicBezTo>
                  <a:lnTo>
                    <a:pt x="624" y="137"/>
                  </a:lnTo>
                  <a:cubicBezTo>
                    <a:pt x="626" y="131"/>
                    <a:pt x="629" y="125"/>
                    <a:pt x="632" y="118"/>
                  </a:cubicBezTo>
                  <a:lnTo>
                    <a:pt x="632" y="118"/>
                  </a:lnTo>
                  <a:cubicBezTo>
                    <a:pt x="631" y="119"/>
                    <a:pt x="629" y="119"/>
                    <a:pt x="628" y="120"/>
                  </a:cubicBezTo>
                  <a:lnTo>
                    <a:pt x="628" y="120"/>
                  </a:lnTo>
                  <a:cubicBezTo>
                    <a:pt x="629" y="113"/>
                    <a:pt x="631" y="106"/>
                    <a:pt x="632" y="99"/>
                  </a:cubicBezTo>
                  <a:cubicBezTo>
                    <a:pt x="656" y="29"/>
                    <a:pt x="592" y="0"/>
                    <a:pt x="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12;p69">
              <a:extLst>
                <a:ext uri="{FF2B5EF4-FFF2-40B4-BE49-F238E27FC236}">
                  <a16:creationId xmlns:a16="http://schemas.microsoft.com/office/drawing/2014/main" id="{19737AE6-0C48-4037-B280-10948722FF5A}"/>
                </a:ext>
              </a:extLst>
            </p:cNvPr>
            <p:cNvSpPr/>
            <p:nvPr/>
          </p:nvSpPr>
          <p:spPr>
            <a:xfrm>
              <a:off x="6631500" y="2667850"/>
              <a:ext cx="30200" cy="108475"/>
            </a:xfrm>
            <a:custGeom>
              <a:avLst/>
              <a:gdLst/>
              <a:ahLst/>
              <a:cxnLst/>
              <a:rect l="l" t="t" r="r" b="b"/>
              <a:pathLst>
                <a:path w="1208" h="4339" extrusionOk="0">
                  <a:moveTo>
                    <a:pt x="1039" y="1"/>
                  </a:moveTo>
                  <a:cubicBezTo>
                    <a:pt x="937" y="1"/>
                    <a:pt x="799" y="34"/>
                    <a:pt x="742" y="82"/>
                  </a:cubicBezTo>
                  <a:cubicBezTo>
                    <a:pt x="343" y="500"/>
                    <a:pt x="362" y="1090"/>
                    <a:pt x="304" y="1642"/>
                  </a:cubicBezTo>
                  <a:cubicBezTo>
                    <a:pt x="209" y="2516"/>
                    <a:pt x="0" y="3372"/>
                    <a:pt x="190" y="4266"/>
                  </a:cubicBezTo>
                  <a:cubicBezTo>
                    <a:pt x="197" y="4318"/>
                    <a:pt x="249" y="4339"/>
                    <a:pt x="316" y="4339"/>
                  </a:cubicBezTo>
                  <a:cubicBezTo>
                    <a:pt x="447" y="4339"/>
                    <a:pt x="634" y="4259"/>
                    <a:pt x="647" y="4171"/>
                  </a:cubicBezTo>
                  <a:lnTo>
                    <a:pt x="647" y="4114"/>
                  </a:lnTo>
                  <a:cubicBezTo>
                    <a:pt x="649" y="4095"/>
                    <a:pt x="645" y="4079"/>
                    <a:pt x="637" y="4066"/>
                  </a:cubicBezTo>
                  <a:lnTo>
                    <a:pt x="637" y="4066"/>
                  </a:lnTo>
                  <a:cubicBezTo>
                    <a:pt x="482" y="3304"/>
                    <a:pt x="630" y="2595"/>
                    <a:pt x="742" y="1832"/>
                  </a:cubicBezTo>
                  <a:cubicBezTo>
                    <a:pt x="818" y="1318"/>
                    <a:pt x="723" y="519"/>
                    <a:pt x="1122" y="120"/>
                  </a:cubicBezTo>
                  <a:cubicBezTo>
                    <a:pt x="1208" y="34"/>
                    <a:pt x="1141"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13;p69">
              <a:extLst>
                <a:ext uri="{FF2B5EF4-FFF2-40B4-BE49-F238E27FC236}">
                  <a16:creationId xmlns:a16="http://schemas.microsoft.com/office/drawing/2014/main" id="{6E4493CB-E64E-40D2-A595-E61A67BB867B}"/>
                </a:ext>
              </a:extLst>
            </p:cNvPr>
            <p:cNvSpPr/>
            <p:nvPr/>
          </p:nvSpPr>
          <p:spPr>
            <a:xfrm>
              <a:off x="6679525" y="2664850"/>
              <a:ext cx="19375" cy="137525"/>
            </a:xfrm>
            <a:custGeom>
              <a:avLst/>
              <a:gdLst/>
              <a:ahLst/>
              <a:cxnLst/>
              <a:rect l="l" t="t" r="r" b="b"/>
              <a:pathLst>
                <a:path w="775" h="5501" extrusionOk="0">
                  <a:moveTo>
                    <a:pt x="654" y="0"/>
                  </a:moveTo>
                  <a:cubicBezTo>
                    <a:pt x="528" y="0"/>
                    <a:pt x="336" y="66"/>
                    <a:pt x="324" y="164"/>
                  </a:cubicBezTo>
                  <a:cubicBezTo>
                    <a:pt x="0" y="1800"/>
                    <a:pt x="38" y="3778"/>
                    <a:pt x="286" y="5433"/>
                  </a:cubicBezTo>
                  <a:cubicBezTo>
                    <a:pt x="298" y="5482"/>
                    <a:pt x="348" y="5501"/>
                    <a:pt x="410" y="5501"/>
                  </a:cubicBezTo>
                  <a:cubicBezTo>
                    <a:pt x="541" y="5501"/>
                    <a:pt x="729" y="5415"/>
                    <a:pt x="742" y="5337"/>
                  </a:cubicBezTo>
                  <a:cubicBezTo>
                    <a:pt x="742" y="5280"/>
                    <a:pt x="761" y="5242"/>
                    <a:pt x="761" y="5185"/>
                  </a:cubicBezTo>
                  <a:cubicBezTo>
                    <a:pt x="770" y="5144"/>
                    <a:pt x="750" y="5116"/>
                    <a:pt x="714" y="5102"/>
                  </a:cubicBezTo>
                  <a:lnTo>
                    <a:pt x="714" y="5102"/>
                  </a:lnTo>
                  <a:cubicBezTo>
                    <a:pt x="476" y="3506"/>
                    <a:pt x="486" y="1664"/>
                    <a:pt x="761" y="69"/>
                  </a:cubicBezTo>
                  <a:cubicBezTo>
                    <a:pt x="775" y="21"/>
                    <a:pt x="725" y="0"/>
                    <a:pt x="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14;p69">
              <a:extLst>
                <a:ext uri="{FF2B5EF4-FFF2-40B4-BE49-F238E27FC236}">
                  <a16:creationId xmlns:a16="http://schemas.microsoft.com/office/drawing/2014/main" id="{38DB6DF3-4052-4CF3-97ED-46367CB95B5C}"/>
                </a:ext>
              </a:extLst>
            </p:cNvPr>
            <p:cNvSpPr/>
            <p:nvPr/>
          </p:nvSpPr>
          <p:spPr>
            <a:xfrm>
              <a:off x="6704725" y="2659050"/>
              <a:ext cx="19050" cy="137125"/>
            </a:xfrm>
            <a:custGeom>
              <a:avLst/>
              <a:gdLst/>
              <a:ahLst/>
              <a:cxnLst/>
              <a:rect l="l" t="t" r="r" b="b"/>
              <a:pathLst>
                <a:path w="762" h="5485" extrusionOk="0">
                  <a:moveTo>
                    <a:pt x="615" y="0"/>
                  </a:moveTo>
                  <a:cubicBezTo>
                    <a:pt x="482" y="0"/>
                    <a:pt x="305" y="73"/>
                    <a:pt x="305" y="168"/>
                  </a:cubicBezTo>
                  <a:cubicBezTo>
                    <a:pt x="286" y="1917"/>
                    <a:pt x="0" y="3629"/>
                    <a:pt x="114" y="5398"/>
                  </a:cubicBezTo>
                  <a:cubicBezTo>
                    <a:pt x="114" y="5417"/>
                    <a:pt x="133" y="5436"/>
                    <a:pt x="172" y="5436"/>
                  </a:cubicBezTo>
                  <a:cubicBezTo>
                    <a:pt x="191" y="5436"/>
                    <a:pt x="210" y="5474"/>
                    <a:pt x="229" y="5474"/>
                  </a:cubicBezTo>
                  <a:cubicBezTo>
                    <a:pt x="248" y="5482"/>
                    <a:pt x="271" y="5485"/>
                    <a:pt x="296" y="5485"/>
                  </a:cubicBezTo>
                  <a:cubicBezTo>
                    <a:pt x="472" y="5485"/>
                    <a:pt x="756" y="5329"/>
                    <a:pt x="590" y="5246"/>
                  </a:cubicBezTo>
                  <a:cubicBezTo>
                    <a:pt x="267" y="5094"/>
                    <a:pt x="552" y="3002"/>
                    <a:pt x="571" y="2735"/>
                  </a:cubicBezTo>
                  <a:cubicBezTo>
                    <a:pt x="647" y="1860"/>
                    <a:pt x="761" y="966"/>
                    <a:pt x="761" y="91"/>
                  </a:cubicBezTo>
                  <a:cubicBezTo>
                    <a:pt x="761" y="27"/>
                    <a:pt x="696"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15;p69">
              <a:extLst>
                <a:ext uri="{FF2B5EF4-FFF2-40B4-BE49-F238E27FC236}">
                  <a16:creationId xmlns:a16="http://schemas.microsoft.com/office/drawing/2014/main" id="{9839435B-36AE-47E0-8F66-A9EBD7828EA4}"/>
                </a:ext>
              </a:extLst>
            </p:cNvPr>
            <p:cNvSpPr/>
            <p:nvPr/>
          </p:nvSpPr>
          <p:spPr>
            <a:xfrm>
              <a:off x="6728300" y="2678175"/>
              <a:ext cx="16875" cy="104025"/>
            </a:xfrm>
            <a:custGeom>
              <a:avLst/>
              <a:gdLst/>
              <a:ahLst/>
              <a:cxnLst/>
              <a:rect l="l" t="t" r="r" b="b"/>
              <a:pathLst>
                <a:path w="675" h="4161" extrusionOk="0">
                  <a:moveTo>
                    <a:pt x="511" y="0"/>
                  </a:moveTo>
                  <a:cubicBezTo>
                    <a:pt x="381" y="0"/>
                    <a:pt x="210" y="71"/>
                    <a:pt x="199" y="163"/>
                  </a:cubicBezTo>
                  <a:cubicBezTo>
                    <a:pt x="123" y="1438"/>
                    <a:pt x="218" y="2807"/>
                    <a:pt x="8" y="4063"/>
                  </a:cubicBezTo>
                  <a:cubicBezTo>
                    <a:pt x="1" y="4131"/>
                    <a:pt x="67" y="4160"/>
                    <a:pt x="151" y="4160"/>
                  </a:cubicBezTo>
                  <a:cubicBezTo>
                    <a:pt x="277" y="4160"/>
                    <a:pt x="442" y="4097"/>
                    <a:pt x="465" y="4006"/>
                  </a:cubicBezTo>
                  <a:cubicBezTo>
                    <a:pt x="674" y="2750"/>
                    <a:pt x="579" y="1400"/>
                    <a:pt x="655" y="106"/>
                  </a:cubicBezTo>
                  <a:cubicBezTo>
                    <a:pt x="663" y="31"/>
                    <a:pt x="596" y="0"/>
                    <a:pt x="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16;p69">
              <a:extLst>
                <a:ext uri="{FF2B5EF4-FFF2-40B4-BE49-F238E27FC236}">
                  <a16:creationId xmlns:a16="http://schemas.microsoft.com/office/drawing/2014/main" id="{D6EC68A4-DCDD-4818-9679-8157616D2FC5}"/>
                </a:ext>
              </a:extLst>
            </p:cNvPr>
            <p:cNvSpPr/>
            <p:nvPr/>
          </p:nvSpPr>
          <p:spPr>
            <a:xfrm>
              <a:off x="6807825" y="2215350"/>
              <a:ext cx="113750" cy="131775"/>
            </a:xfrm>
            <a:custGeom>
              <a:avLst/>
              <a:gdLst/>
              <a:ahLst/>
              <a:cxnLst/>
              <a:rect l="l" t="t" r="r" b="b"/>
              <a:pathLst>
                <a:path w="4550" h="5271" extrusionOk="0">
                  <a:moveTo>
                    <a:pt x="3226" y="682"/>
                  </a:moveTo>
                  <a:cubicBezTo>
                    <a:pt x="3227" y="740"/>
                    <a:pt x="3225" y="809"/>
                    <a:pt x="3218" y="892"/>
                  </a:cubicBezTo>
                  <a:cubicBezTo>
                    <a:pt x="3218" y="914"/>
                    <a:pt x="3216" y="936"/>
                    <a:pt x="3215" y="958"/>
                  </a:cubicBezTo>
                  <a:lnTo>
                    <a:pt x="3215" y="958"/>
                  </a:lnTo>
                  <a:cubicBezTo>
                    <a:pt x="3142" y="983"/>
                    <a:pt x="3073" y="1017"/>
                    <a:pt x="3040" y="1037"/>
                  </a:cubicBezTo>
                  <a:lnTo>
                    <a:pt x="3040" y="1037"/>
                  </a:lnTo>
                  <a:cubicBezTo>
                    <a:pt x="3054" y="966"/>
                    <a:pt x="3066" y="895"/>
                    <a:pt x="3075" y="823"/>
                  </a:cubicBezTo>
                  <a:lnTo>
                    <a:pt x="3075" y="823"/>
                  </a:lnTo>
                  <a:cubicBezTo>
                    <a:pt x="3126" y="772"/>
                    <a:pt x="3177" y="727"/>
                    <a:pt x="3226" y="682"/>
                  </a:cubicBezTo>
                  <a:close/>
                  <a:moveTo>
                    <a:pt x="1985" y="1474"/>
                  </a:moveTo>
                  <a:cubicBezTo>
                    <a:pt x="1928" y="1545"/>
                    <a:pt x="1873" y="1618"/>
                    <a:pt x="1820" y="1692"/>
                  </a:cubicBezTo>
                  <a:lnTo>
                    <a:pt x="1820" y="1692"/>
                  </a:lnTo>
                  <a:cubicBezTo>
                    <a:pt x="1751" y="1693"/>
                    <a:pt x="1657" y="1721"/>
                    <a:pt x="1589" y="1748"/>
                  </a:cubicBezTo>
                  <a:lnTo>
                    <a:pt x="1575" y="1748"/>
                  </a:lnTo>
                  <a:cubicBezTo>
                    <a:pt x="1601" y="1712"/>
                    <a:pt x="1627" y="1677"/>
                    <a:pt x="1653" y="1642"/>
                  </a:cubicBezTo>
                  <a:lnTo>
                    <a:pt x="1653" y="1642"/>
                  </a:lnTo>
                  <a:cubicBezTo>
                    <a:pt x="1705" y="1630"/>
                    <a:pt x="1751" y="1612"/>
                    <a:pt x="1773" y="1596"/>
                  </a:cubicBezTo>
                  <a:cubicBezTo>
                    <a:pt x="1830" y="1565"/>
                    <a:pt x="1886" y="1533"/>
                    <a:pt x="1942" y="1500"/>
                  </a:cubicBezTo>
                  <a:lnTo>
                    <a:pt x="1942" y="1500"/>
                  </a:lnTo>
                  <a:lnTo>
                    <a:pt x="1944" y="1501"/>
                  </a:lnTo>
                  <a:cubicBezTo>
                    <a:pt x="1946" y="1499"/>
                    <a:pt x="1948" y="1497"/>
                    <a:pt x="1950" y="1496"/>
                  </a:cubicBezTo>
                  <a:lnTo>
                    <a:pt x="1950" y="1496"/>
                  </a:lnTo>
                  <a:cubicBezTo>
                    <a:pt x="1962" y="1489"/>
                    <a:pt x="1973" y="1481"/>
                    <a:pt x="1985" y="1474"/>
                  </a:cubicBezTo>
                  <a:close/>
                  <a:moveTo>
                    <a:pt x="3087" y="3206"/>
                  </a:moveTo>
                  <a:lnTo>
                    <a:pt x="3087" y="3206"/>
                  </a:lnTo>
                  <a:cubicBezTo>
                    <a:pt x="3096" y="3296"/>
                    <a:pt x="3098" y="3388"/>
                    <a:pt x="3095" y="3479"/>
                  </a:cubicBezTo>
                  <a:lnTo>
                    <a:pt x="3095" y="3479"/>
                  </a:lnTo>
                  <a:cubicBezTo>
                    <a:pt x="3073" y="3446"/>
                    <a:pt x="3049" y="3415"/>
                    <a:pt x="3025" y="3386"/>
                  </a:cubicBezTo>
                  <a:lnTo>
                    <a:pt x="3025" y="3386"/>
                  </a:lnTo>
                  <a:cubicBezTo>
                    <a:pt x="3021" y="3354"/>
                    <a:pt x="3018" y="3322"/>
                    <a:pt x="3016" y="3290"/>
                  </a:cubicBezTo>
                  <a:lnTo>
                    <a:pt x="3016" y="3290"/>
                  </a:lnTo>
                  <a:cubicBezTo>
                    <a:pt x="3049" y="3267"/>
                    <a:pt x="3074" y="3241"/>
                    <a:pt x="3085" y="3212"/>
                  </a:cubicBezTo>
                  <a:cubicBezTo>
                    <a:pt x="3086" y="3210"/>
                    <a:pt x="3086" y="3208"/>
                    <a:pt x="3087" y="3206"/>
                  </a:cubicBezTo>
                  <a:close/>
                  <a:moveTo>
                    <a:pt x="1386" y="3992"/>
                  </a:moveTo>
                  <a:cubicBezTo>
                    <a:pt x="1390" y="3993"/>
                    <a:pt x="1393" y="3994"/>
                    <a:pt x="1396" y="3994"/>
                  </a:cubicBezTo>
                  <a:lnTo>
                    <a:pt x="1396" y="3994"/>
                  </a:lnTo>
                  <a:cubicBezTo>
                    <a:pt x="1396" y="3998"/>
                    <a:pt x="1396" y="4001"/>
                    <a:pt x="1395" y="4004"/>
                  </a:cubicBezTo>
                  <a:lnTo>
                    <a:pt x="1395" y="4004"/>
                  </a:lnTo>
                  <a:cubicBezTo>
                    <a:pt x="1392" y="4000"/>
                    <a:pt x="1389" y="3996"/>
                    <a:pt x="1386" y="3992"/>
                  </a:cubicBezTo>
                  <a:close/>
                  <a:moveTo>
                    <a:pt x="1451" y="4006"/>
                  </a:moveTo>
                  <a:lnTo>
                    <a:pt x="1451" y="4006"/>
                  </a:lnTo>
                  <a:cubicBezTo>
                    <a:pt x="1472" y="4009"/>
                    <a:pt x="1491" y="4013"/>
                    <a:pt x="1511" y="4016"/>
                  </a:cubicBezTo>
                  <a:lnTo>
                    <a:pt x="1511" y="4016"/>
                  </a:lnTo>
                  <a:cubicBezTo>
                    <a:pt x="1512" y="4018"/>
                    <a:pt x="1514" y="4020"/>
                    <a:pt x="1516" y="4021"/>
                  </a:cubicBezTo>
                  <a:lnTo>
                    <a:pt x="1516" y="4021"/>
                  </a:lnTo>
                  <a:cubicBezTo>
                    <a:pt x="1513" y="4031"/>
                    <a:pt x="1510" y="4040"/>
                    <a:pt x="1507" y="4049"/>
                  </a:cubicBezTo>
                  <a:cubicBezTo>
                    <a:pt x="1507" y="4068"/>
                    <a:pt x="1526" y="4125"/>
                    <a:pt x="1564" y="4125"/>
                  </a:cubicBezTo>
                  <a:cubicBezTo>
                    <a:pt x="1598" y="4139"/>
                    <a:pt x="1631" y="4149"/>
                    <a:pt x="1665" y="4154"/>
                  </a:cubicBezTo>
                  <a:lnTo>
                    <a:pt x="1665" y="4154"/>
                  </a:lnTo>
                  <a:cubicBezTo>
                    <a:pt x="1669" y="4159"/>
                    <a:pt x="1674" y="4163"/>
                    <a:pt x="1679" y="4167"/>
                  </a:cubicBezTo>
                  <a:lnTo>
                    <a:pt x="1679" y="4167"/>
                  </a:lnTo>
                  <a:cubicBezTo>
                    <a:pt x="1698" y="4242"/>
                    <a:pt x="1709" y="4305"/>
                    <a:pt x="1713" y="4358"/>
                  </a:cubicBezTo>
                  <a:lnTo>
                    <a:pt x="1713" y="4358"/>
                  </a:lnTo>
                  <a:cubicBezTo>
                    <a:pt x="1669" y="4320"/>
                    <a:pt x="1632" y="4286"/>
                    <a:pt x="1602" y="4259"/>
                  </a:cubicBezTo>
                  <a:cubicBezTo>
                    <a:pt x="1572" y="4234"/>
                    <a:pt x="1499" y="4143"/>
                    <a:pt x="1409" y="4023"/>
                  </a:cubicBezTo>
                  <a:lnTo>
                    <a:pt x="1409" y="4023"/>
                  </a:lnTo>
                  <a:lnTo>
                    <a:pt x="1451" y="4006"/>
                  </a:lnTo>
                  <a:close/>
                  <a:moveTo>
                    <a:pt x="782" y="3845"/>
                  </a:moveTo>
                  <a:cubicBezTo>
                    <a:pt x="802" y="3851"/>
                    <a:pt x="827" y="3853"/>
                    <a:pt x="854" y="3853"/>
                  </a:cubicBezTo>
                  <a:cubicBezTo>
                    <a:pt x="862" y="3853"/>
                    <a:pt x="870" y="3853"/>
                    <a:pt x="878" y="3852"/>
                  </a:cubicBezTo>
                  <a:lnTo>
                    <a:pt x="878" y="3852"/>
                  </a:lnTo>
                  <a:cubicBezTo>
                    <a:pt x="904" y="3890"/>
                    <a:pt x="931" y="3928"/>
                    <a:pt x="959" y="3966"/>
                  </a:cubicBezTo>
                  <a:lnTo>
                    <a:pt x="959" y="3966"/>
                  </a:lnTo>
                  <a:cubicBezTo>
                    <a:pt x="957" y="3968"/>
                    <a:pt x="956" y="3971"/>
                    <a:pt x="955" y="3973"/>
                  </a:cubicBezTo>
                  <a:cubicBezTo>
                    <a:pt x="904" y="4058"/>
                    <a:pt x="966" y="4094"/>
                    <a:pt x="1059" y="4095"/>
                  </a:cubicBezTo>
                  <a:lnTo>
                    <a:pt x="1059" y="4095"/>
                  </a:lnTo>
                  <a:cubicBezTo>
                    <a:pt x="1200" y="4268"/>
                    <a:pt x="1363" y="4435"/>
                    <a:pt x="1539" y="4578"/>
                  </a:cubicBezTo>
                  <a:lnTo>
                    <a:pt x="1539" y="4578"/>
                  </a:lnTo>
                  <a:cubicBezTo>
                    <a:pt x="1347" y="4535"/>
                    <a:pt x="1048" y="4264"/>
                    <a:pt x="917" y="4068"/>
                  </a:cubicBezTo>
                  <a:cubicBezTo>
                    <a:pt x="853" y="3981"/>
                    <a:pt x="809" y="3907"/>
                    <a:pt x="782" y="3845"/>
                  </a:cubicBezTo>
                  <a:close/>
                  <a:moveTo>
                    <a:pt x="3756" y="0"/>
                  </a:moveTo>
                  <a:cubicBezTo>
                    <a:pt x="3690" y="0"/>
                    <a:pt x="3616" y="18"/>
                    <a:pt x="3580" y="36"/>
                  </a:cubicBezTo>
                  <a:cubicBezTo>
                    <a:pt x="3546" y="49"/>
                    <a:pt x="3513" y="63"/>
                    <a:pt x="3481" y="79"/>
                  </a:cubicBezTo>
                  <a:lnTo>
                    <a:pt x="3481" y="79"/>
                  </a:lnTo>
                  <a:cubicBezTo>
                    <a:pt x="3465" y="69"/>
                    <a:pt x="3447" y="62"/>
                    <a:pt x="3428" y="55"/>
                  </a:cubicBezTo>
                  <a:cubicBezTo>
                    <a:pt x="3379" y="37"/>
                    <a:pt x="3329" y="29"/>
                    <a:pt x="3278" y="29"/>
                  </a:cubicBezTo>
                  <a:cubicBezTo>
                    <a:pt x="2993" y="29"/>
                    <a:pt x="2675" y="287"/>
                    <a:pt x="2384" y="585"/>
                  </a:cubicBezTo>
                  <a:lnTo>
                    <a:pt x="2384" y="585"/>
                  </a:lnTo>
                  <a:cubicBezTo>
                    <a:pt x="2338" y="601"/>
                    <a:pt x="2301" y="616"/>
                    <a:pt x="2286" y="626"/>
                  </a:cubicBezTo>
                  <a:cubicBezTo>
                    <a:pt x="2004" y="855"/>
                    <a:pt x="1640" y="1133"/>
                    <a:pt x="1452" y="1461"/>
                  </a:cubicBezTo>
                  <a:lnTo>
                    <a:pt x="1452" y="1461"/>
                  </a:lnTo>
                  <a:cubicBezTo>
                    <a:pt x="1399" y="1471"/>
                    <a:pt x="1355" y="1486"/>
                    <a:pt x="1335" y="1501"/>
                  </a:cubicBezTo>
                  <a:cubicBezTo>
                    <a:pt x="1301" y="1534"/>
                    <a:pt x="1266" y="1566"/>
                    <a:pt x="1231" y="1599"/>
                  </a:cubicBezTo>
                  <a:lnTo>
                    <a:pt x="1231" y="1599"/>
                  </a:lnTo>
                  <a:cubicBezTo>
                    <a:pt x="1228" y="1598"/>
                    <a:pt x="1225" y="1597"/>
                    <a:pt x="1221" y="1596"/>
                  </a:cubicBezTo>
                  <a:cubicBezTo>
                    <a:pt x="1207" y="1613"/>
                    <a:pt x="1193" y="1631"/>
                    <a:pt x="1179" y="1648"/>
                  </a:cubicBezTo>
                  <a:lnTo>
                    <a:pt x="1179" y="1648"/>
                  </a:lnTo>
                  <a:cubicBezTo>
                    <a:pt x="1009" y="1806"/>
                    <a:pt x="841" y="1959"/>
                    <a:pt x="677" y="2115"/>
                  </a:cubicBezTo>
                  <a:lnTo>
                    <a:pt x="677" y="2115"/>
                  </a:lnTo>
                  <a:cubicBezTo>
                    <a:pt x="446" y="2284"/>
                    <a:pt x="279" y="2491"/>
                    <a:pt x="80" y="2718"/>
                  </a:cubicBezTo>
                  <a:cubicBezTo>
                    <a:pt x="37" y="2783"/>
                    <a:pt x="75" y="2815"/>
                    <a:pt x="145" y="2823"/>
                  </a:cubicBezTo>
                  <a:lnTo>
                    <a:pt x="145" y="2823"/>
                  </a:lnTo>
                  <a:cubicBezTo>
                    <a:pt x="1" y="3116"/>
                    <a:pt x="111" y="3354"/>
                    <a:pt x="332" y="3540"/>
                  </a:cubicBezTo>
                  <a:lnTo>
                    <a:pt x="332" y="3540"/>
                  </a:lnTo>
                  <a:cubicBezTo>
                    <a:pt x="296" y="3746"/>
                    <a:pt x="445" y="4050"/>
                    <a:pt x="917" y="4468"/>
                  </a:cubicBezTo>
                  <a:cubicBezTo>
                    <a:pt x="1137" y="4662"/>
                    <a:pt x="1515" y="4926"/>
                    <a:pt x="1848" y="4926"/>
                  </a:cubicBezTo>
                  <a:cubicBezTo>
                    <a:pt x="1915" y="4926"/>
                    <a:pt x="1980" y="4915"/>
                    <a:pt x="2042" y="4891"/>
                  </a:cubicBezTo>
                  <a:lnTo>
                    <a:pt x="2042" y="4891"/>
                  </a:lnTo>
                  <a:cubicBezTo>
                    <a:pt x="2202" y="4960"/>
                    <a:pt x="2364" y="4999"/>
                    <a:pt x="2523" y="4999"/>
                  </a:cubicBezTo>
                  <a:cubicBezTo>
                    <a:pt x="2584" y="4999"/>
                    <a:pt x="2645" y="4994"/>
                    <a:pt x="2705" y="4981"/>
                  </a:cubicBezTo>
                  <a:cubicBezTo>
                    <a:pt x="2725" y="4977"/>
                    <a:pt x="2744" y="4972"/>
                    <a:pt x="2763" y="4967"/>
                  </a:cubicBezTo>
                  <a:lnTo>
                    <a:pt x="2763" y="4967"/>
                  </a:lnTo>
                  <a:cubicBezTo>
                    <a:pt x="2812" y="4964"/>
                    <a:pt x="2862" y="4957"/>
                    <a:pt x="2912" y="4947"/>
                  </a:cubicBezTo>
                  <a:lnTo>
                    <a:pt x="2912" y="4947"/>
                  </a:lnTo>
                  <a:cubicBezTo>
                    <a:pt x="3085" y="5124"/>
                    <a:pt x="3455" y="5223"/>
                    <a:pt x="3694" y="5267"/>
                  </a:cubicBezTo>
                  <a:cubicBezTo>
                    <a:pt x="3709" y="5269"/>
                    <a:pt x="3724" y="5270"/>
                    <a:pt x="3741" y="5270"/>
                  </a:cubicBezTo>
                  <a:cubicBezTo>
                    <a:pt x="3851" y="5270"/>
                    <a:pt x="3989" y="5216"/>
                    <a:pt x="4055" y="5134"/>
                  </a:cubicBezTo>
                  <a:cubicBezTo>
                    <a:pt x="4083" y="5089"/>
                    <a:pt x="4104" y="5041"/>
                    <a:pt x="4119" y="4990"/>
                  </a:cubicBezTo>
                  <a:lnTo>
                    <a:pt x="4119" y="4990"/>
                  </a:lnTo>
                  <a:cubicBezTo>
                    <a:pt x="4262" y="4971"/>
                    <a:pt x="4386" y="4921"/>
                    <a:pt x="4474" y="4829"/>
                  </a:cubicBezTo>
                  <a:cubicBezTo>
                    <a:pt x="4512" y="4810"/>
                    <a:pt x="4550" y="4753"/>
                    <a:pt x="4512" y="4715"/>
                  </a:cubicBezTo>
                  <a:cubicBezTo>
                    <a:pt x="4448" y="4641"/>
                    <a:pt x="4371" y="4568"/>
                    <a:pt x="4285" y="4500"/>
                  </a:cubicBezTo>
                  <a:lnTo>
                    <a:pt x="4285" y="4500"/>
                  </a:lnTo>
                  <a:cubicBezTo>
                    <a:pt x="4296" y="4378"/>
                    <a:pt x="4235" y="4256"/>
                    <a:pt x="4093" y="4144"/>
                  </a:cubicBezTo>
                  <a:cubicBezTo>
                    <a:pt x="4062" y="4113"/>
                    <a:pt x="4019" y="4100"/>
                    <a:pt x="3974" y="4100"/>
                  </a:cubicBezTo>
                  <a:cubicBezTo>
                    <a:pt x="3962" y="4100"/>
                    <a:pt x="3951" y="4101"/>
                    <a:pt x="3940" y="4102"/>
                  </a:cubicBezTo>
                  <a:lnTo>
                    <a:pt x="3940" y="4102"/>
                  </a:lnTo>
                  <a:cubicBezTo>
                    <a:pt x="3942" y="3984"/>
                    <a:pt x="3948" y="3869"/>
                    <a:pt x="3941" y="3764"/>
                  </a:cubicBezTo>
                  <a:cubicBezTo>
                    <a:pt x="3936" y="3680"/>
                    <a:pt x="3929" y="3596"/>
                    <a:pt x="3922" y="3513"/>
                  </a:cubicBezTo>
                  <a:lnTo>
                    <a:pt x="3922" y="3513"/>
                  </a:lnTo>
                  <a:cubicBezTo>
                    <a:pt x="4009" y="3172"/>
                    <a:pt x="4047" y="2808"/>
                    <a:pt x="4034" y="2474"/>
                  </a:cubicBezTo>
                  <a:lnTo>
                    <a:pt x="4034" y="2474"/>
                  </a:lnTo>
                  <a:cubicBezTo>
                    <a:pt x="4130" y="1959"/>
                    <a:pt x="4186" y="1346"/>
                    <a:pt x="3903" y="1063"/>
                  </a:cubicBezTo>
                  <a:cubicBezTo>
                    <a:pt x="3878" y="1027"/>
                    <a:pt x="3839" y="1011"/>
                    <a:pt x="3794" y="1008"/>
                  </a:cubicBezTo>
                  <a:lnTo>
                    <a:pt x="3794" y="1008"/>
                  </a:lnTo>
                  <a:cubicBezTo>
                    <a:pt x="3798" y="935"/>
                    <a:pt x="3802" y="864"/>
                    <a:pt x="3808" y="797"/>
                  </a:cubicBezTo>
                  <a:cubicBezTo>
                    <a:pt x="3817" y="750"/>
                    <a:pt x="3796" y="720"/>
                    <a:pt x="3759" y="704"/>
                  </a:cubicBezTo>
                  <a:lnTo>
                    <a:pt x="3759" y="704"/>
                  </a:lnTo>
                  <a:cubicBezTo>
                    <a:pt x="3815" y="503"/>
                    <a:pt x="3858" y="299"/>
                    <a:pt x="3884" y="93"/>
                  </a:cubicBezTo>
                  <a:cubicBezTo>
                    <a:pt x="3894" y="23"/>
                    <a:pt x="3830" y="0"/>
                    <a:pt x="3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17;p69">
              <a:extLst>
                <a:ext uri="{FF2B5EF4-FFF2-40B4-BE49-F238E27FC236}">
                  <a16:creationId xmlns:a16="http://schemas.microsoft.com/office/drawing/2014/main" id="{FF9B16D9-2B2B-4411-A118-6B6B6122F9FE}"/>
                </a:ext>
              </a:extLst>
            </p:cNvPr>
            <p:cNvSpPr/>
            <p:nvPr/>
          </p:nvSpPr>
          <p:spPr>
            <a:xfrm>
              <a:off x="6071800" y="3018825"/>
              <a:ext cx="297300" cy="528900"/>
            </a:xfrm>
            <a:custGeom>
              <a:avLst/>
              <a:gdLst/>
              <a:ahLst/>
              <a:cxnLst/>
              <a:rect l="l" t="t" r="r" b="b"/>
              <a:pathLst>
                <a:path w="11892" h="21156" extrusionOk="0">
                  <a:moveTo>
                    <a:pt x="11460" y="1"/>
                  </a:moveTo>
                  <a:cubicBezTo>
                    <a:pt x="11359" y="1"/>
                    <a:pt x="11255" y="20"/>
                    <a:pt x="11185" y="61"/>
                  </a:cubicBezTo>
                  <a:cubicBezTo>
                    <a:pt x="8940" y="1469"/>
                    <a:pt x="7761" y="4322"/>
                    <a:pt x="6601" y="6585"/>
                  </a:cubicBezTo>
                  <a:cubicBezTo>
                    <a:pt x="5231" y="9248"/>
                    <a:pt x="3919" y="11968"/>
                    <a:pt x="2702" y="14726"/>
                  </a:cubicBezTo>
                  <a:cubicBezTo>
                    <a:pt x="2340" y="15582"/>
                    <a:pt x="1" y="21041"/>
                    <a:pt x="1655" y="21155"/>
                  </a:cubicBezTo>
                  <a:cubicBezTo>
                    <a:pt x="1808" y="21155"/>
                    <a:pt x="2093" y="21079"/>
                    <a:pt x="2131" y="20908"/>
                  </a:cubicBezTo>
                  <a:cubicBezTo>
                    <a:pt x="2150" y="20851"/>
                    <a:pt x="2150" y="20794"/>
                    <a:pt x="2188" y="20718"/>
                  </a:cubicBezTo>
                  <a:cubicBezTo>
                    <a:pt x="2203" y="20620"/>
                    <a:pt x="2108" y="20579"/>
                    <a:pt x="1985" y="20579"/>
                  </a:cubicBezTo>
                  <a:cubicBezTo>
                    <a:pt x="1923" y="20579"/>
                    <a:pt x="1853" y="20589"/>
                    <a:pt x="1787" y="20608"/>
                  </a:cubicBezTo>
                  <a:lnTo>
                    <a:pt x="1787" y="20608"/>
                  </a:lnTo>
                  <a:cubicBezTo>
                    <a:pt x="1541" y="19676"/>
                    <a:pt x="3203" y="15125"/>
                    <a:pt x="3443" y="14593"/>
                  </a:cubicBezTo>
                  <a:cubicBezTo>
                    <a:pt x="4585" y="11949"/>
                    <a:pt x="5840" y="9362"/>
                    <a:pt x="7152" y="6813"/>
                  </a:cubicBezTo>
                  <a:cubicBezTo>
                    <a:pt x="8275" y="4626"/>
                    <a:pt x="9454" y="1640"/>
                    <a:pt x="11641" y="270"/>
                  </a:cubicBezTo>
                  <a:cubicBezTo>
                    <a:pt x="11892" y="99"/>
                    <a:pt x="11686" y="1"/>
                    <a:pt x="1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18;p69">
              <a:extLst>
                <a:ext uri="{FF2B5EF4-FFF2-40B4-BE49-F238E27FC236}">
                  <a16:creationId xmlns:a16="http://schemas.microsoft.com/office/drawing/2014/main" id="{25BDD5B8-DB4F-426B-8898-B3825C737381}"/>
                </a:ext>
              </a:extLst>
            </p:cNvPr>
            <p:cNvSpPr/>
            <p:nvPr/>
          </p:nvSpPr>
          <p:spPr>
            <a:xfrm>
              <a:off x="6203925" y="3231525"/>
              <a:ext cx="147425" cy="263300"/>
            </a:xfrm>
            <a:custGeom>
              <a:avLst/>
              <a:gdLst/>
              <a:ahLst/>
              <a:cxnLst/>
              <a:rect l="l" t="t" r="r" b="b"/>
              <a:pathLst>
                <a:path w="5897" h="10532" extrusionOk="0">
                  <a:moveTo>
                    <a:pt x="5625" y="0"/>
                  </a:moveTo>
                  <a:cubicBezTo>
                    <a:pt x="5453" y="0"/>
                    <a:pt x="5238" y="69"/>
                    <a:pt x="5177" y="170"/>
                  </a:cubicBezTo>
                  <a:cubicBezTo>
                    <a:pt x="3370" y="3498"/>
                    <a:pt x="1107" y="6751"/>
                    <a:pt x="41" y="10384"/>
                  </a:cubicBezTo>
                  <a:cubicBezTo>
                    <a:pt x="1" y="10496"/>
                    <a:pt x="119" y="10532"/>
                    <a:pt x="249" y="10532"/>
                  </a:cubicBezTo>
                  <a:cubicBezTo>
                    <a:pt x="361" y="10532"/>
                    <a:pt x="482" y="10505"/>
                    <a:pt x="517" y="10479"/>
                  </a:cubicBezTo>
                  <a:cubicBezTo>
                    <a:pt x="726" y="10384"/>
                    <a:pt x="821" y="10327"/>
                    <a:pt x="840" y="10098"/>
                  </a:cubicBezTo>
                  <a:cubicBezTo>
                    <a:pt x="842" y="10073"/>
                    <a:pt x="838" y="10052"/>
                    <a:pt x="829" y="10033"/>
                  </a:cubicBezTo>
                  <a:lnTo>
                    <a:pt x="829" y="10033"/>
                  </a:lnTo>
                  <a:cubicBezTo>
                    <a:pt x="1923" y="6529"/>
                    <a:pt x="4082" y="3377"/>
                    <a:pt x="5843" y="189"/>
                  </a:cubicBezTo>
                  <a:cubicBezTo>
                    <a:pt x="5896" y="54"/>
                    <a:pt x="5778" y="0"/>
                    <a:pt x="5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3A7D0F44-5FAF-4FA5-99B4-FA8F8AB1D9BC}"/>
              </a:ext>
            </a:extLst>
          </p:cNvPr>
          <p:cNvPicPr>
            <a:picLocks noChangeAspect="1"/>
          </p:cNvPicPr>
          <p:nvPr/>
        </p:nvPicPr>
        <p:blipFill>
          <a:blip r:embed="rId5"/>
          <a:stretch>
            <a:fillRect/>
          </a:stretch>
        </p:blipFill>
        <p:spPr>
          <a:xfrm>
            <a:off x="6816523" y="909729"/>
            <a:ext cx="1905000" cy="1905000"/>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700">
        <p14:prism isInverted="1"/>
        <p:sndAc>
          <p:stSnd>
            <p:snd r:embed="rId3" name="camera.wav"/>
          </p:stSnd>
        </p:sndAc>
      </p:transition>
    </mc:Choice>
    <mc:Fallback xmlns="">
      <p:transition spd="slow">
        <p:fade/>
        <p:sndAc>
          <p:stSnd>
            <p:snd r:embed="rId6"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fltVal val="0"/>
                                          </p:val>
                                        </p:tav>
                                        <p:tav tm="100000">
                                          <p:val>
                                            <p:strVal val="#ppt_w"/>
                                          </p:val>
                                        </p:tav>
                                      </p:tavLst>
                                    </p:anim>
                                    <p:anim calcmode="lin" valueType="num">
                                      <p:cBhvr>
                                        <p:cTn id="26" dur="1000" fill="hold"/>
                                        <p:tgtEl>
                                          <p:spTgt spid="2"/>
                                        </p:tgtEl>
                                        <p:attrNameLst>
                                          <p:attrName>ppt_h</p:attrName>
                                        </p:attrNameLst>
                                      </p:cBhvr>
                                      <p:tavLst>
                                        <p:tav tm="0">
                                          <p:val>
                                            <p:fltVal val="0"/>
                                          </p:val>
                                        </p:tav>
                                        <p:tav tm="100000">
                                          <p:val>
                                            <p:strVal val="#ppt_h"/>
                                          </p:val>
                                        </p:tav>
                                      </p:tavLst>
                                    </p:anim>
                                    <p:anim calcmode="lin" valueType="num">
                                      <p:cBhvr>
                                        <p:cTn id="27" dur="1000" fill="hold"/>
                                        <p:tgtEl>
                                          <p:spTgt spid="2"/>
                                        </p:tgtEl>
                                        <p:attrNameLst>
                                          <p:attrName>style.rotation</p:attrName>
                                        </p:attrNameLst>
                                      </p:cBhvr>
                                      <p:tavLst>
                                        <p:tav tm="0">
                                          <p:val>
                                            <p:fltVal val="90"/>
                                          </p:val>
                                        </p:tav>
                                        <p:tav tm="100000">
                                          <p:val>
                                            <p:fltVal val="0"/>
                                          </p:val>
                                        </p:tav>
                                      </p:tavLst>
                                    </p:anim>
                                    <p:animEffect transition="in" filter="fade">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80">
                                          <p:stCondLst>
                                            <p:cond delay="0"/>
                                          </p:stCondLst>
                                        </p:cTn>
                                        <p:tgtEl>
                                          <p:spTgt spid="4"/>
                                        </p:tgtEl>
                                      </p:cBhvr>
                                    </p:animEffect>
                                    <p:anim calcmode="lin" valueType="num">
                                      <p:cBhvr>
                                        <p:cTn id="3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9" dur="26">
                                          <p:stCondLst>
                                            <p:cond delay="650"/>
                                          </p:stCondLst>
                                        </p:cTn>
                                        <p:tgtEl>
                                          <p:spTgt spid="4"/>
                                        </p:tgtEl>
                                      </p:cBhvr>
                                      <p:to x="100000" y="60000"/>
                                    </p:animScale>
                                    <p:animScale>
                                      <p:cBhvr>
                                        <p:cTn id="40" dur="166" decel="50000">
                                          <p:stCondLst>
                                            <p:cond delay="676"/>
                                          </p:stCondLst>
                                        </p:cTn>
                                        <p:tgtEl>
                                          <p:spTgt spid="4"/>
                                        </p:tgtEl>
                                      </p:cBhvr>
                                      <p:to x="100000" y="100000"/>
                                    </p:animScale>
                                    <p:animScale>
                                      <p:cBhvr>
                                        <p:cTn id="41" dur="26">
                                          <p:stCondLst>
                                            <p:cond delay="1312"/>
                                          </p:stCondLst>
                                        </p:cTn>
                                        <p:tgtEl>
                                          <p:spTgt spid="4"/>
                                        </p:tgtEl>
                                      </p:cBhvr>
                                      <p:to x="100000" y="80000"/>
                                    </p:animScale>
                                    <p:animScale>
                                      <p:cBhvr>
                                        <p:cTn id="42" dur="166" decel="50000">
                                          <p:stCondLst>
                                            <p:cond delay="1338"/>
                                          </p:stCondLst>
                                        </p:cTn>
                                        <p:tgtEl>
                                          <p:spTgt spid="4"/>
                                        </p:tgtEl>
                                      </p:cBhvr>
                                      <p:to x="100000" y="100000"/>
                                    </p:animScale>
                                    <p:animScale>
                                      <p:cBhvr>
                                        <p:cTn id="43" dur="26">
                                          <p:stCondLst>
                                            <p:cond delay="1642"/>
                                          </p:stCondLst>
                                        </p:cTn>
                                        <p:tgtEl>
                                          <p:spTgt spid="4"/>
                                        </p:tgtEl>
                                      </p:cBhvr>
                                      <p:to x="100000" y="90000"/>
                                    </p:animScale>
                                    <p:animScale>
                                      <p:cBhvr>
                                        <p:cTn id="44" dur="166" decel="50000">
                                          <p:stCondLst>
                                            <p:cond delay="1668"/>
                                          </p:stCondLst>
                                        </p:cTn>
                                        <p:tgtEl>
                                          <p:spTgt spid="4"/>
                                        </p:tgtEl>
                                      </p:cBhvr>
                                      <p:to x="100000" y="100000"/>
                                    </p:animScale>
                                    <p:animScale>
                                      <p:cBhvr>
                                        <p:cTn id="45" dur="26">
                                          <p:stCondLst>
                                            <p:cond delay="1808"/>
                                          </p:stCondLst>
                                        </p:cTn>
                                        <p:tgtEl>
                                          <p:spTgt spid="4"/>
                                        </p:tgtEl>
                                      </p:cBhvr>
                                      <p:to x="100000" y="95000"/>
                                    </p:animScale>
                                    <p:animScale>
                                      <p:cBhvr>
                                        <p:cTn id="4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5"/>
          <p:cNvSpPr txBox="1">
            <a:spLocks noGrp="1"/>
          </p:cNvSpPr>
          <p:nvPr>
            <p:ph type="ctrTitle"/>
          </p:nvPr>
        </p:nvSpPr>
        <p:spPr>
          <a:xfrm>
            <a:off x="1600200" y="1822045"/>
            <a:ext cx="5438661" cy="1892705"/>
          </a:xfrm>
          <a:prstGeom prst="rect">
            <a:avLst/>
          </a:prstGeom>
        </p:spPr>
        <p:txBody>
          <a:bodyPr spcFirstLastPara="1" wrap="square" lIns="91425" tIns="91425" rIns="91425" bIns="91425" anchor="ctr" anchorCtr="0">
            <a:noAutofit/>
          </a:bodyPr>
          <a:lstStyle/>
          <a:p>
            <a:pPr marL="514350" lvl="0" indent="-514350">
              <a:lnSpc>
                <a:spcPct val="100000"/>
              </a:lnSpc>
            </a:pPr>
            <a:br>
              <a:rPr lang="id-ID" sz="2000" dirty="0">
                <a:latin typeface="Maiandra GD" pitchFamily="34" charset="0"/>
              </a:rPr>
            </a:br>
            <a:r>
              <a:rPr lang="id-ID" sz="2000" dirty="0">
                <a:latin typeface="Maiandra GD" pitchFamily="34" charset="0"/>
              </a:rPr>
              <a:t>Disusun oleh :</a:t>
            </a:r>
            <a:br>
              <a:rPr lang="en-US" sz="2000" dirty="0">
                <a:latin typeface="Maiandra GD" pitchFamily="34" charset="0"/>
              </a:rPr>
            </a:br>
            <a:r>
              <a:rPr lang="en-US" sz="2000" dirty="0">
                <a:latin typeface="Maiandra GD" pitchFamily="34" charset="0"/>
              </a:rPr>
              <a:t>- Agus Wahyudi </a:t>
            </a:r>
            <a:r>
              <a:rPr lang="id-ID" sz="2000" dirty="0">
                <a:latin typeface="Maiandra GD" pitchFamily="34" charset="0"/>
              </a:rPr>
              <a:t>		 </a:t>
            </a:r>
            <a:r>
              <a:rPr lang="en-US" sz="2000" dirty="0">
                <a:latin typeface="Maiandra GD" pitchFamily="34" charset="0"/>
              </a:rPr>
              <a:t>(15200095)</a:t>
            </a:r>
            <a:br>
              <a:rPr lang="en-US" sz="2000" dirty="0">
                <a:latin typeface="Maiandra GD" pitchFamily="34" charset="0"/>
              </a:rPr>
            </a:br>
            <a:r>
              <a:rPr lang="en-US" sz="2000" dirty="0">
                <a:latin typeface="Maiandra GD" pitchFamily="34" charset="0"/>
              </a:rPr>
              <a:t>- </a:t>
            </a:r>
            <a:r>
              <a:rPr lang="en-US" sz="2000" dirty="0" err="1">
                <a:latin typeface="Maiandra GD" pitchFamily="34" charset="0"/>
              </a:rPr>
              <a:t>Laksmono</a:t>
            </a:r>
            <a:r>
              <a:rPr lang="en-US" sz="2000" dirty="0">
                <a:latin typeface="Maiandra GD" pitchFamily="34" charset="0"/>
              </a:rPr>
              <a:t> </a:t>
            </a:r>
            <a:r>
              <a:rPr lang="en-US" sz="2000" dirty="0" err="1">
                <a:latin typeface="Maiandra GD" pitchFamily="34" charset="0"/>
              </a:rPr>
              <a:t>Adzani</a:t>
            </a:r>
            <a:r>
              <a:rPr lang="en-US" sz="2000" dirty="0">
                <a:latin typeface="Maiandra GD" pitchFamily="34" charset="0"/>
              </a:rPr>
              <a:t> </a:t>
            </a:r>
            <a:r>
              <a:rPr lang="id-ID" sz="2000" dirty="0">
                <a:latin typeface="Maiandra GD" pitchFamily="34" charset="0"/>
              </a:rPr>
              <a:t>		 </a:t>
            </a:r>
            <a:r>
              <a:rPr lang="en-US" sz="2000" dirty="0">
                <a:latin typeface="Maiandra GD" pitchFamily="34" charset="0"/>
              </a:rPr>
              <a:t>(15200170)</a:t>
            </a:r>
            <a:br>
              <a:rPr lang="en-US" sz="2000" dirty="0">
                <a:latin typeface="Maiandra GD" pitchFamily="34" charset="0"/>
              </a:rPr>
            </a:br>
            <a:r>
              <a:rPr lang="en-US" sz="2000" dirty="0">
                <a:latin typeface="Maiandra GD" pitchFamily="34" charset="0"/>
              </a:rPr>
              <a:t>- </a:t>
            </a:r>
            <a:r>
              <a:rPr lang="id-ID" sz="2000" dirty="0">
                <a:latin typeface="Maiandra GD" pitchFamily="34" charset="0"/>
              </a:rPr>
              <a:t>Alifiandi Syahputra</a:t>
            </a:r>
            <a:r>
              <a:rPr lang="en-US" sz="2000" dirty="0">
                <a:latin typeface="Maiandra GD" pitchFamily="34" charset="0"/>
              </a:rPr>
              <a:t> </a:t>
            </a:r>
            <a:r>
              <a:rPr lang="id-ID" sz="2000" dirty="0">
                <a:latin typeface="Maiandra GD" pitchFamily="34" charset="0"/>
              </a:rPr>
              <a:t>	 </a:t>
            </a:r>
            <a:r>
              <a:rPr lang="en-US" sz="2000" dirty="0">
                <a:latin typeface="Maiandra GD" pitchFamily="34" charset="0"/>
              </a:rPr>
              <a:t>(15200</a:t>
            </a:r>
            <a:r>
              <a:rPr lang="id-ID" sz="2000" dirty="0">
                <a:latin typeface="Maiandra GD" pitchFamily="34" charset="0"/>
              </a:rPr>
              <a:t>098</a:t>
            </a:r>
            <a:r>
              <a:rPr lang="en-US" sz="2000" dirty="0">
                <a:latin typeface="Maiandra GD" pitchFamily="34" charset="0"/>
              </a:rPr>
              <a:t>) </a:t>
            </a:r>
            <a:br>
              <a:rPr lang="en-US" sz="2000" dirty="0">
                <a:latin typeface="Maiandra GD" pitchFamily="34" charset="0"/>
              </a:rPr>
            </a:br>
            <a:r>
              <a:rPr lang="en-US" sz="2000" dirty="0">
                <a:latin typeface="Maiandra GD" pitchFamily="34" charset="0"/>
              </a:rPr>
              <a:t>- Dimas Ramadhan </a:t>
            </a:r>
            <a:r>
              <a:rPr lang="en-US" sz="2000" dirty="0" err="1">
                <a:latin typeface="Maiandra GD" pitchFamily="34" charset="0"/>
              </a:rPr>
              <a:t>Agustian</a:t>
            </a:r>
            <a:r>
              <a:rPr lang="en-US" sz="2000" dirty="0">
                <a:latin typeface="Maiandra GD" pitchFamily="34" charset="0"/>
              </a:rPr>
              <a:t> (15200384) </a:t>
            </a:r>
            <a:br>
              <a:rPr lang="en-US" sz="2000" dirty="0">
                <a:latin typeface="Maiandra GD" pitchFamily="34" charset="0"/>
              </a:rPr>
            </a:br>
            <a:endParaRPr sz="2000" dirty="0">
              <a:latin typeface="Maiandra GD" pitchFamily="34" charset="0"/>
            </a:endParaRPr>
          </a:p>
        </p:txBody>
      </p:sp>
      <p:grpSp>
        <p:nvGrpSpPr>
          <p:cNvPr id="53" name="Google Shape;3101;p69"/>
          <p:cNvGrpSpPr/>
          <p:nvPr/>
        </p:nvGrpSpPr>
        <p:grpSpPr>
          <a:xfrm rot="21011698">
            <a:off x="3987939" y="180848"/>
            <a:ext cx="2389129" cy="483647"/>
            <a:chOff x="2676200" y="146050"/>
            <a:chExt cx="1215675" cy="311250"/>
          </a:xfrm>
        </p:grpSpPr>
        <p:sp>
          <p:nvSpPr>
            <p:cNvPr id="54" name="Google Shape;3102;p69"/>
            <p:cNvSpPr/>
            <p:nvPr/>
          </p:nvSpPr>
          <p:spPr>
            <a:xfrm>
              <a:off x="2676200" y="146050"/>
              <a:ext cx="1215675" cy="141250"/>
            </a:xfrm>
            <a:custGeom>
              <a:avLst/>
              <a:gdLst/>
              <a:ahLst/>
              <a:cxnLst/>
              <a:rect l="l" t="t" r="r" b="b"/>
              <a:pathLst>
                <a:path w="48627" h="5650" fill="none" extrusionOk="0">
                  <a:moveTo>
                    <a:pt x="0" y="0"/>
                  </a:moveTo>
                  <a:cubicBezTo>
                    <a:pt x="732" y="900"/>
                    <a:pt x="3473" y="1695"/>
                    <a:pt x="4833" y="2093"/>
                  </a:cubicBezTo>
                  <a:cubicBezTo>
                    <a:pt x="6717" y="2637"/>
                    <a:pt x="8704" y="2762"/>
                    <a:pt x="10629" y="3327"/>
                  </a:cubicBezTo>
                  <a:cubicBezTo>
                    <a:pt x="14040" y="4290"/>
                    <a:pt x="17262" y="4897"/>
                    <a:pt x="20798" y="5231"/>
                  </a:cubicBezTo>
                  <a:cubicBezTo>
                    <a:pt x="25108" y="5650"/>
                    <a:pt x="29377" y="5273"/>
                    <a:pt x="33750" y="5022"/>
                  </a:cubicBezTo>
                  <a:cubicBezTo>
                    <a:pt x="37537" y="4792"/>
                    <a:pt x="41324" y="4729"/>
                    <a:pt x="44860" y="3244"/>
                  </a:cubicBezTo>
                  <a:cubicBezTo>
                    <a:pt x="46220" y="2658"/>
                    <a:pt x="47518" y="1821"/>
                    <a:pt x="48627" y="837"/>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03;p69"/>
            <p:cNvSpPr/>
            <p:nvPr/>
          </p:nvSpPr>
          <p:spPr>
            <a:xfrm>
              <a:off x="2743675" y="186325"/>
              <a:ext cx="151200" cy="171600"/>
            </a:xfrm>
            <a:custGeom>
              <a:avLst/>
              <a:gdLst/>
              <a:ahLst/>
              <a:cxnLst/>
              <a:rect l="l" t="t" r="r" b="b"/>
              <a:pathLst>
                <a:path w="6048" h="6864" fill="none" extrusionOk="0">
                  <a:moveTo>
                    <a:pt x="0" y="1"/>
                  </a:moveTo>
                  <a:cubicBezTo>
                    <a:pt x="84" y="2281"/>
                    <a:pt x="712" y="4687"/>
                    <a:pt x="1130" y="6864"/>
                  </a:cubicBezTo>
                  <a:cubicBezTo>
                    <a:pt x="3243" y="5629"/>
                    <a:pt x="3662" y="2198"/>
                    <a:pt x="6047" y="1026"/>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04;p69"/>
            <p:cNvSpPr/>
            <p:nvPr/>
          </p:nvSpPr>
          <p:spPr>
            <a:xfrm>
              <a:off x="2951325" y="247525"/>
              <a:ext cx="121400" cy="158525"/>
            </a:xfrm>
            <a:custGeom>
              <a:avLst/>
              <a:gdLst/>
              <a:ahLst/>
              <a:cxnLst/>
              <a:rect l="l" t="t" r="r" b="b"/>
              <a:pathLst>
                <a:path w="4856" h="6341" fill="none" extrusionOk="0">
                  <a:moveTo>
                    <a:pt x="1" y="1"/>
                  </a:moveTo>
                  <a:cubicBezTo>
                    <a:pt x="670" y="1047"/>
                    <a:pt x="1256" y="2407"/>
                    <a:pt x="1675" y="3599"/>
                  </a:cubicBezTo>
                  <a:cubicBezTo>
                    <a:pt x="1968" y="4416"/>
                    <a:pt x="2093" y="5796"/>
                    <a:pt x="2616" y="6340"/>
                  </a:cubicBezTo>
                  <a:cubicBezTo>
                    <a:pt x="3746" y="4708"/>
                    <a:pt x="3851" y="2239"/>
                    <a:pt x="4855" y="838"/>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05;p69"/>
            <p:cNvSpPr/>
            <p:nvPr/>
          </p:nvSpPr>
          <p:spPr>
            <a:xfrm>
              <a:off x="3167375" y="284675"/>
              <a:ext cx="130800" cy="172625"/>
            </a:xfrm>
            <a:custGeom>
              <a:avLst/>
              <a:gdLst/>
              <a:ahLst/>
              <a:cxnLst/>
              <a:rect l="l" t="t" r="r" b="b"/>
              <a:pathLst>
                <a:path w="5232" h="6905" fill="none" extrusionOk="0">
                  <a:moveTo>
                    <a:pt x="0" y="0"/>
                  </a:moveTo>
                  <a:cubicBezTo>
                    <a:pt x="251" y="963"/>
                    <a:pt x="1507" y="2553"/>
                    <a:pt x="1925" y="3871"/>
                  </a:cubicBezTo>
                  <a:cubicBezTo>
                    <a:pt x="2239" y="4834"/>
                    <a:pt x="2281" y="5901"/>
                    <a:pt x="2532" y="6905"/>
                  </a:cubicBezTo>
                  <a:cubicBezTo>
                    <a:pt x="3244" y="6591"/>
                    <a:pt x="5231" y="837"/>
                    <a:pt x="5168" y="63"/>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06;p69"/>
            <p:cNvSpPr/>
            <p:nvPr/>
          </p:nvSpPr>
          <p:spPr>
            <a:xfrm>
              <a:off x="3375050" y="281525"/>
              <a:ext cx="142300" cy="175775"/>
            </a:xfrm>
            <a:custGeom>
              <a:avLst/>
              <a:gdLst/>
              <a:ahLst/>
              <a:cxnLst/>
              <a:rect l="l" t="t" r="r" b="b"/>
              <a:pathLst>
                <a:path w="5692" h="7031" fill="none" extrusionOk="0">
                  <a:moveTo>
                    <a:pt x="0" y="356"/>
                  </a:moveTo>
                  <a:cubicBezTo>
                    <a:pt x="795" y="1737"/>
                    <a:pt x="1820" y="3035"/>
                    <a:pt x="2469" y="4436"/>
                  </a:cubicBezTo>
                  <a:cubicBezTo>
                    <a:pt x="2678" y="4918"/>
                    <a:pt x="3327" y="7031"/>
                    <a:pt x="3934" y="6926"/>
                  </a:cubicBezTo>
                  <a:cubicBezTo>
                    <a:pt x="4687" y="6801"/>
                    <a:pt x="4603" y="3579"/>
                    <a:pt x="4708" y="2993"/>
                  </a:cubicBezTo>
                  <a:cubicBezTo>
                    <a:pt x="4896" y="1884"/>
                    <a:pt x="5315" y="1047"/>
                    <a:pt x="5691" y="1"/>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07;p69"/>
            <p:cNvSpPr/>
            <p:nvPr/>
          </p:nvSpPr>
          <p:spPr>
            <a:xfrm>
              <a:off x="3594225" y="248050"/>
              <a:ext cx="133925" cy="174750"/>
            </a:xfrm>
            <a:custGeom>
              <a:avLst/>
              <a:gdLst/>
              <a:ahLst/>
              <a:cxnLst/>
              <a:rect l="l" t="t" r="r" b="b"/>
              <a:pathLst>
                <a:path w="5357" h="6990" fill="none" extrusionOk="0">
                  <a:moveTo>
                    <a:pt x="0" y="984"/>
                  </a:moveTo>
                  <a:cubicBezTo>
                    <a:pt x="1025" y="2177"/>
                    <a:pt x="2071" y="3369"/>
                    <a:pt x="2950" y="4646"/>
                  </a:cubicBezTo>
                  <a:cubicBezTo>
                    <a:pt x="3452" y="5357"/>
                    <a:pt x="3766" y="6466"/>
                    <a:pt x="4373" y="6989"/>
                  </a:cubicBezTo>
                  <a:cubicBezTo>
                    <a:pt x="4792" y="5671"/>
                    <a:pt x="4499" y="4206"/>
                    <a:pt x="4687" y="2909"/>
                  </a:cubicBezTo>
                  <a:cubicBezTo>
                    <a:pt x="4812" y="1926"/>
                    <a:pt x="5189" y="942"/>
                    <a:pt x="5356" y="1"/>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F558B2F-6994-4B23-A925-2B8E7690E8C4}"/>
              </a:ext>
            </a:extLst>
          </p:cNvPr>
          <p:cNvPicPr>
            <a:picLocks noChangeAspect="1"/>
          </p:cNvPicPr>
          <p:nvPr/>
        </p:nvPicPr>
        <p:blipFill>
          <a:blip r:embed="rId4"/>
          <a:stretch>
            <a:fillRect/>
          </a:stretch>
        </p:blipFill>
        <p:spPr>
          <a:xfrm>
            <a:off x="491527" y="172429"/>
            <a:ext cx="1870673" cy="2380271"/>
          </a:xfrm>
          <a:prstGeom prst="rect">
            <a:avLst/>
          </a:prstGeom>
        </p:spPr>
      </p:pic>
      <p:pic>
        <p:nvPicPr>
          <p:cNvPr id="4" name="Picture 3">
            <a:extLst>
              <a:ext uri="{FF2B5EF4-FFF2-40B4-BE49-F238E27FC236}">
                <a16:creationId xmlns:a16="http://schemas.microsoft.com/office/drawing/2014/main" id="{3D399A6B-38EE-4C42-921C-06B28F665600}"/>
              </a:ext>
            </a:extLst>
          </p:cNvPr>
          <p:cNvPicPr>
            <a:picLocks noChangeAspect="1"/>
          </p:cNvPicPr>
          <p:nvPr/>
        </p:nvPicPr>
        <p:blipFill>
          <a:blip r:embed="rId5"/>
          <a:stretch>
            <a:fillRect/>
          </a:stretch>
        </p:blipFill>
        <p:spPr>
          <a:xfrm>
            <a:off x="3733800" y="404224"/>
            <a:ext cx="1639351" cy="1557926"/>
          </a:xfrm>
          <a:prstGeom prst="rect">
            <a:avLst/>
          </a:prstGeom>
        </p:spPr>
      </p:pic>
      <p:sp>
        <p:nvSpPr>
          <p:cNvPr id="32" name="TextBox 31">
            <a:extLst>
              <a:ext uri="{FF2B5EF4-FFF2-40B4-BE49-F238E27FC236}">
                <a16:creationId xmlns:a16="http://schemas.microsoft.com/office/drawing/2014/main" id="{9524377F-96FF-4D83-BD6B-7B584D6F19FB}"/>
              </a:ext>
            </a:extLst>
          </p:cNvPr>
          <p:cNvSpPr txBox="1"/>
          <p:nvPr/>
        </p:nvSpPr>
        <p:spPr>
          <a:xfrm>
            <a:off x="6853856" y="4792579"/>
            <a:ext cx="2311931" cy="369332"/>
          </a:xfrm>
          <a:prstGeom prst="rect">
            <a:avLst/>
          </a:prstGeom>
          <a:solidFill>
            <a:srgbClr val="002060"/>
          </a:solidFill>
        </p:spPr>
        <p:txBody>
          <a:bodyPr wrap="square">
            <a:spAutoFit/>
          </a:bodyPr>
          <a:lstStyle/>
          <a:p>
            <a:pPr algn="ctr"/>
            <a:r>
              <a:rPr lang="id-ID" sz="1800" dirty="0">
                <a:solidFill>
                  <a:srgbClr val="00B050"/>
                </a:solidFill>
                <a:latin typeface="Arial Black" panose="020B0A04020102020204" pitchFamily="34" charset="0"/>
              </a:rPr>
              <a:t>15.5A.31</a:t>
            </a:r>
            <a:endParaRPr lang="en-US" sz="1800" dirty="0">
              <a:solidFill>
                <a:srgbClr val="00B050"/>
              </a:solidFill>
              <a:latin typeface="Arial Black" panose="020B0A04020102020204" pitchFamily="34" charset="0"/>
            </a:endParaRPr>
          </a:p>
        </p:txBody>
      </p:sp>
      <p:sp>
        <p:nvSpPr>
          <p:cNvPr id="60" name="TextBox 59">
            <a:extLst>
              <a:ext uri="{FF2B5EF4-FFF2-40B4-BE49-F238E27FC236}">
                <a16:creationId xmlns:a16="http://schemas.microsoft.com/office/drawing/2014/main" id="{1A1352EF-80F6-4E22-94A4-2856BD297C9A}"/>
              </a:ext>
            </a:extLst>
          </p:cNvPr>
          <p:cNvSpPr txBox="1"/>
          <p:nvPr/>
        </p:nvSpPr>
        <p:spPr>
          <a:xfrm>
            <a:off x="1981200" y="3650218"/>
            <a:ext cx="5283207" cy="369332"/>
          </a:xfrm>
          <a:prstGeom prst="rect">
            <a:avLst/>
          </a:prstGeom>
          <a:solidFill>
            <a:srgbClr val="002060"/>
          </a:solidFill>
        </p:spPr>
        <p:txBody>
          <a:bodyPr wrap="square">
            <a:spAutoFit/>
          </a:bodyPr>
          <a:lstStyle/>
          <a:p>
            <a:pPr algn="ctr"/>
            <a:r>
              <a:rPr lang="id-ID" sz="1800" dirty="0">
                <a:solidFill>
                  <a:srgbClr val="00B050"/>
                </a:solidFill>
                <a:latin typeface="Arial Black" panose="020B0A04020102020204" pitchFamily="34" charset="0"/>
              </a:rPr>
              <a:t>WEB PROGRAMMING III</a:t>
            </a:r>
            <a:r>
              <a:rPr lang="en-US" sz="1800" dirty="0">
                <a:solidFill>
                  <a:srgbClr val="00B050"/>
                </a:solidFill>
                <a:latin typeface="Arial Black" panose="020B0A04020102020204" pitchFamily="34" charset="0"/>
              </a:rPr>
              <a:t> </a:t>
            </a:r>
          </a:p>
        </p:txBody>
      </p:sp>
      <p:pic>
        <p:nvPicPr>
          <p:cNvPr id="2" name="Picture 1">
            <a:extLst>
              <a:ext uri="{FF2B5EF4-FFF2-40B4-BE49-F238E27FC236}">
                <a16:creationId xmlns:a16="http://schemas.microsoft.com/office/drawing/2014/main" id="{3BF0CE90-BDBF-92A0-40E5-AD46D8EC363A}"/>
              </a:ext>
            </a:extLst>
          </p:cNvPr>
          <p:cNvPicPr>
            <a:picLocks noChangeAspect="1"/>
          </p:cNvPicPr>
          <p:nvPr/>
        </p:nvPicPr>
        <p:blipFill>
          <a:blip r:embed="rId4"/>
          <a:stretch>
            <a:fillRect/>
          </a:stretch>
        </p:blipFill>
        <p:spPr>
          <a:xfrm>
            <a:off x="7010400" y="136539"/>
            <a:ext cx="1870673" cy="238027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sndAc>
          <p:stSnd>
            <p:snd r:embed="rId3" name="drumroll.wav"/>
          </p:stSnd>
        </p:sndAc>
      </p:transition>
    </mc:Choice>
    <mc:Fallback xmlns="">
      <p:transition spd="slow">
        <p:fade/>
        <p:sndAc>
          <p:stSnd>
            <p:snd r:embed="rId6"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39"/>
                                        </p:tgtEl>
                                        <p:attrNameLst>
                                          <p:attrName>style.visibility</p:attrName>
                                        </p:attrNameLst>
                                      </p:cBhvr>
                                      <p:to>
                                        <p:strVal val="visible"/>
                                      </p:to>
                                    </p:set>
                                    <p:animEffect transition="in" filter="wipe(down)">
                                      <p:cBhvr>
                                        <p:cTn id="7" dur="580">
                                          <p:stCondLst>
                                            <p:cond delay="0"/>
                                          </p:stCondLst>
                                        </p:cTn>
                                        <p:tgtEl>
                                          <p:spTgt spid="639"/>
                                        </p:tgtEl>
                                      </p:cBhvr>
                                    </p:animEffect>
                                    <p:anim calcmode="lin" valueType="num">
                                      <p:cBhvr>
                                        <p:cTn id="8" dur="1822" tmFilter="0,0; 0.14,0.36; 0.43,0.73; 0.71,0.91; 1.0,1.0">
                                          <p:stCondLst>
                                            <p:cond delay="0"/>
                                          </p:stCondLst>
                                        </p:cTn>
                                        <p:tgtEl>
                                          <p:spTgt spid="63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3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3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3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39"/>
                                        </p:tgtEl>
                                        <p:attrNameLst>
                                          <p:attrName>ppt_y</p:attrName>
                                        </p:attrNameLst>
                                      </p:cBhvr>
                                      <p:tavLst>
                                        <p:tav tm="0" fmla="#ppt_y-sin(pi*$)/81">
                                          <p:val>
                                            <p:fltVal val="0"/>
                                          </p:val>
                                        </p:tav>
                                        <p:tav tm="100000">
                                          <p:val>
                                            <p:fltVal val="1"/>
                                          </p:val>
                                        </p:tav>
                                      </p:tavLst>
                                    </p:anim>
                                    <p:animScale>
                                      <p:cBhvr>
                                        <p:cTn id="13" dur="26">
                                          <p:stCondLst>
                                            <p:cond delay="650"/>
                                          </p:stCondLst>
                                        </p:cTn>
                                        <p:tgtEl>
                                          <p:spTgt spid="639"/>
                                        </p:tgtEl>
                                      </p:cBhvr>
                                      <p:to x="100000" y="60000"/>
                                    </p:animScale>
                                    <p:animScale>
                                      <p:cBhvr>
                                        <p:cTn id="14" dur="166" decel="50000">
                                          <p:stCondLst>
                                            <p:cond delay="676"/>
                                          </p:stCondLst>
                                        </p:cTn>
                                        <p:tgtEl>
                                          <p:spTgt spid="639"/>
                                        </p:tgtEl>
                                      </p:cBhvr>
                                      <p:to x="100000" y="100000"/>
                                    </p:animScale>
                                    <p:animScale>
                                      <p:cBhvr>
                                        <p:cTn id="15" dur="26">
                                          <p:stCondLst>
                                            <p:cond delay="1312"/>
                                          </p:stCondLst>
                                        </p:cTn>
                                        <p:tgtEl>
                                          <p:spTgt spid="639"/>
                                        </p:tgtEl>
                                      </p:cBhvr>
                                      <p:to x="100000" y="80000"/>
                                    </p:animScale>
                                    <p:animScale>
                                      <p:cBhvr>
                                        <p:cTn id="16" dur="166" decel="50000">
                                          <p:stCondLst>
                                            <p:cond delay="1338"/>
                                          </p:stCondLst>
                                        </p:cTn>
                                        <p:tgtEl>
                                          <p:spTgt spid="639"/>
                                        </p:tgtEl>
                                      </p:cBhvr>
                                      <p:to x="100000" y="100000"/>
                                    </p:animScale>
                                    <p:animScale>
                                      <p:cBhvr>
                                        <p:cTn id="17" dur="26">
                                          <p:stCondLst>
                                            <p:cond delay="1642"/>
                                          </p:stCondLst>
                                        </p:cTn>
                                        <p:tgtEl>
                                          <p:spTgt spid="639"/>
                                        </p:tgtEl>
                                      </p:cBhvr>
                                      <p:to x="100000" y="90000"/>
                                    </p:animScale>
                                    <p:animScale>
                                      <p:cBhvr>
                                        <p:cTn id="18" dur="166" decel="50000">
                                          <p:stCondLst>
                                            <p:cond delay="1668"/>
                                          </p:stCondLst>
                                        </p:cTn>
                                        <p:tgtEl>
                                          <p:spTgt spid="639"/>
                                        </p:tgtEl>
                                      </p:cBhvr>
                                      <p:to x="100000" y="100000"/>
                                    </p:animScale>
                                    <p:animScale>
                                      <p:cBhvr>
                                        <p:cTn id="19" dur="26">
                                          <p:stCondLst>
                                            <p:cond delay="1808"/>
                                          </p:stCondLst>
                                        </p:cTn>
                                        <p:tgtEl>
                                          <p:spTgt spid="639"/>
                                        </p:tgtEl>
                                      </p:cBhvr>
                                      <p:to x="100000" y="95000"/>
                                    </p:animScale>
                                    <p:animScale>
                                      <p:cBhvr>
                                        <p:cTn id="20" dur="166" decel="50000">
                                          <p:stCondLst>
                                            <p:cond delay="1834"/>
                                          </p:stCondLst>
                                        </p:cTn>
                                        <p:tgtEl>
                                          <p:spTgt spid="63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2000"/>
                                        <p:tgtEl>
                                          <p:spTgt spid="32"/>
                                        </p:tgtEl>
                                      </p:cBhvr>
                                    </p:animEffect>
                                    <p:anim calcmode="lin" valueType="num">
                                      <p:cBhvr>
                                        <p:cTn id="33" dur="2000" fill="hold"/>
                                        <p:tgtEl>
                                          <p:spTgt spid="32"/>
                                        </p:tgtEl>
                                        <p:attrNameLst>
                                          <p:attrName>ppt_x</p:attrName>
                                        </p:attrNameLst>
                                      </p:cBhvr>
                                      <p:tavLst>
                                        <p:tav tm="0">
                                          <p:val>
                                            <p:strVal val="#ppt_x"/>
                                          </p:val>
                                        </p:tav>
                                        <p:tav tm="100000">
                                          <p:val>
                                            <p:strVal val="#ppt_x"/>
                                          </p:val>
                                        </p:tav>
                                      </p:tavLst>
                                    </p:anim>
                                    <p:anim calcmode="lin" valueType="num">
                                      <p:cBhvr>
                                        <p:cTn id="34" dur="2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p:cTn id="39" dur="500" fill="hold"/>
                                        <p:tgtEl>
                                          <p:spTgt spid="60"/>
                                        </p:tgtEl>
                                        <p:attrNameLst>
                                          <p:attrName>ppt_w</p:attrName>
                                        </p:attrNameLst>
                                      </p:cBhvr>
                                      <p:tavLst>
                                        <p:tav tm="0">
                                          <p:val>
                                            <p:fltVal val="0"/>
                                          </p:val>
                                        </p:tav>
                                        <p:tav tm="100000">
                                          <p:val>
                                            <p:strVal val="#ppt_w"/>
                                          </p:val>
                                        </p:tav>
                                      </p:tavLst>
                                    </p:anim>
                                    <p:anim calcmode="lin" valueType="num">
                                      <p:cBhvr>
                                        <p:cTn id="40" dur="500" fill="hold"/>
                                        <p:tgtEl>
                                          <p:spTgt spid="60"/>
                                        </p:tgtEl>
                                        <p:attrNameLst>
                                          <p:attrName>ppt_h</p:attrName>
                                        </p:attrNameLst>
                                      </p:cBhvr>
                                      <p:tavLst>
                                        <p:tav tm="0">
                                          <p:val>
                                            <p:fltVal val="0"/>
                                          </p:val>
                                        </p:tav>
                                        <p:tav tm="100000">
                                          <p:val>
                                            <p:strVal val="#ppt_h"/>
                                          </p:val>
                                        </p:tav>
                                      </p:tavLst>
                                    </p:anim>
                                    <p:animEffect transition="in" filter="fade">
                                      <p:cBhvr>
                                        <p:cTn id="41" dur="500"/>
                                        <p:tgtEl>
                                          <p:spTgt spid="60"/>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1250" fill="hold"/>
                                        <p:tgtEl>
                                          <p:spTgt spid="4"/>
                                        </p:tgtEl>
                                        <p:attrNameLst>
                                          <p:attrName>ppt_x</p:attrName>
                                        </p:attrNameLst>
                                      </p:cBhvr>
                                      <p:tavLst>
                                        <p:tav tm="0">
                                          <p:val>
                                            <p:strVal val="#ppt_x"/>
                                          </p:val>
                                        </p:tav>
                                        <p:tav tm="100000">
                                          <p:val>
                                            <p:strVal val="#ppt_x"/>
                                          </p:val>
                                        </p:tav>
                                      </p:tavLst>
                                    </p:anim>
                                    <p:anim calcmode="lin" valueType="num">
                                      <p:cBhvr additive="base">
                                        <p:cTn id="47"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p:bldP spid="32" grpId="0" animBg="1"/>
      <p:bldP spid="6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C4BB57-280C-4C3B-A0B3-FBD9C7B81F0E}"/>
              </a:ext>
            </a:extLst>
          </p:cNvPr>
          <p:cNvSpPr>
            <a:spLocks noGrp="1"/>
          </p:cNvSpPr>
          <p:nvPr>
            <p:ph type="title" idx="4"/>
          </p:nvPr>
        </p:nvSpPr>
        <p:spPr>
          <a:xfrm>
            <a:off x="533400" y="2012950"/>
            <a:ext cx="7848600" cy="2540000"/>
          </a:xfrm>
        </p:spPr>
        <p:txBody>
          <a:bodyPr>
            <a:normAutofit/>
          </a:bodyPr>
          <a:lstStyle/>
          <a:p>
            <a:pPr algn="just"/>
            <a:r>
              <a:rPr lang="id-ID" sz="1800" dirty="0">
                <a:latin typeface="Times New Roman" panose="02020603050405020304" pitchFamily="18" charset="0"/>
                <a:cs typeface="Times New Roman" panose="02020603050405020304" pitchFamily="18" charset="0"/>
              </a:rPr>
              <a:t>	</a:t>
            </a:r>
            <a:r>
              <a:rPr lang="id-ID" sz="2000" dirty="0">
                <a:latin typeface="Times New Roman" panose="02020603050405020304" pitchFamily="18" charset="0"/>
                <a:cs typeface="Times New Roman" panose="02020603050405020304" pitchFamily="18" charset="0"/>
              </a:rPr>
              <a:t>Alasan memilih ini karena dengan adanya Teknologi Komputer berkembang cepat dan pesat, kami mengolah bahasa pemrograman yang unik, maka perkembangan sebuah aplikasi web pemrograman ini menjadi lebih mudah. Apabila nantinya ada pembaruan, maka kita tidak perlu update aplikasi. Pengembang aplikasi akan memperbarui melalui server dan semua User akan langsung mendapat Aplkasi Web Versi yang Terbaru.</a:t>
            </a:r>
          </a:p>
        </p:txBody>
      </p:sp>
    </p:spTree>
    <p:extLst>
      <p:ext uri="{BB962C8B-B14F-4D97-AF65-F5344CB8AC3E}">
        <p14:creationId xmlns:p14="http://schemas.microsoft.com/office/powerpoint/2010/main" val="4091215282"/>
      </p:ext>
    </p:extLst>
  </p:cSld>
  <p:clrMapOvr>
    <a:masterClrMapping/>
  </p:clrMapOvr>
  <mc:AlternateContent xmlns:mc="http://schemas.openxmlformats.org/markup-compatibility/2006" xmlns:p14="http://schemas.microsoft.com/office/powerpoint/2010/main">
    <mc:Choice Requires="p14">
      <p:transition spd="slow" p14:dur="4000">
        <p14:vortex dir="d"/>
        <p:sndAc>
          <p:stSnd>
            <p:snd r:embed="rId2" name="chimes.wav"/>
          </p:stSnd>
        </p:sndAc>
      </p:transition>
    </mc:Choice>
    <mc:Fallback xmlns="">
      <p:transition spd="slow">
        <p:fade/>
        <p:sndAc>
          <p:stSnd>
            <p:snd r:embed="rId3"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ppt_x</p:attrName>
                                        </p:attrNameLst>
                                      </p:cBhvr>
                                      <p:tavLst>
                                        <p:tav tm="0">
                                          <p:val>
                                            <p:strVal val="#ppt_x"/>
                                          </p:val>
                                        </p:tav>
                                        <p:tav tm="100000">
                                          <p:val>
                                            <p:strVal val="#ppt_x"/>
                                          </p:val>
                                        </p:tav>
                                      </p:tavLst>
                                    </p:anim>
                                    <p:anim calcmode="lin" valueType="num">
                                      <p:cBhvr>
                                        <p:cTn id="9" dur="1350" decel="100000" fill="hold"/>
                                        <p:tgtEl>
                                          <p:spTgt spid="7"/>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55"/>
          <p:cNvSpPr txBox="1">
            <a:spLocks noGrp="1"/>
          </p:cNvSpPr>
          <p:nvPr>
            <p:ph type="ctrTitle"/>
          </p:nvPr>
        </p:nvSpPr>
        <p:spPr>
          <a:xfrm flipH="1">
            <a:off x="756558" y="232536"/>
            <a:ext cx="2597127" cy="57780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b" anchorCtr="0">
            <a:noAutofit/>
          </a:bodyPr>
          <a:lstStyle/>
          <a:p>
            <a:pPr marL="0" lvl="0" indent="0" algn="ctr" rtl="0">
              <a:spcBef>
                <a:spcPts val="0"/>
              </a:spcBef>
              <a:spcAft>
                <a:spcPts val="0"/>
              </a:spcAft>
              <a:buNone/>
            </a:pPr>
            <a:r>
              <a:rPr lang="id-ID" sz="2800" dirty="0">
                <a:latin typeface="Maiandra GD" pitchFamily="34" charset="0"/>
              </a:rPr>
              <a:t>Kelemahan</a:t>
            </a:r>
            <a:endParaRPr sz="2800" dirty="0">
              <a:latin typeface="Maiandra GD" pitchFamily="34" charset="0"/>
            </a:endParaRPr>
          </a:p>
        </p:txBody>
      </p:sp>
      <p:sp>
        <p:nvSpPr>
          <p:cNvPr id="2286" name="Google Shape;2286;p55"/>
          <p:cNvSpPr txBox="1">
            <a:spLocks noGrp="1"/>
          </p:cNvSpPr>
          <p:nvPr>
            <p:ph type="subTitle" idx="1"/>
          </p:nvPr>
        </p:nvSpPr>
        <p:spPr>
          <a:xfrm flipH="1">
            <a:off x="-2" y="864150"/>
            <a:ext cx="4056595" cy="4046813"/>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v"/>
            </a:pPr>
            <a:r>
              <a:rPr lang="id-ID" dirty="0"/>
              <a:t>Kredibilitas artinya Dengan tidak bertemu langsung dengan pembeli atau klien Anda, maka untuk mendapatkan kepercayaan perlu waktu lebih lama dibandingkan dengan bertemu langsung.</a:t>
            </a:r>
            <a:endParaRPr dirty="0"/>
          </a:p>
          <a:p>
            <a:pPr marL="285750" lvl="0" indent="-285750" algn="just">
              <a:buFont typeface="Wingdings" panose="05000000000000000000" pitchFamily="2" charset="2"/>
              <a:buChar char="v"/>
            </a:pPr>
            <a:endParaRPr dirty="0"/>
          </a:p>
          <a:p>
            <a:pPr marL="285750" lvl="0" indent="-285750" algn="just">
              <a:buFont typeface="Wingdings" panose="05000000000000000000" pitchFamily="2" charset="2"/>
              <a:buChar char="v"/>
            </a:pPr>
            <a:r>
              <a:rPr lang="id-ID" dirty="0"/>
              <a:t>Susah untuk mencapai target pengunjung artinya Dengan banyaknya persaingan di Internet, maka untuk mendapat posisi dan peringkat yang baik di Google akan lebih susah, kecuali jika Anda menggunakan jasa seo professional yang dapat membantu Anda, dan</a:t>
            </a:r>
          </a:p>
          <a:p>
            <a:pPr marL="285750" lvl="0" indent="-285750" algn="just">
              <a:buFont typeface="Wingdings" panose="05000000000000000000" pitchFamily="2" charset="2"/>
              <a:buChar char="v"/>
            </a:pPr>
            <a:endParaRPr lang="id-ID" dirty="0"/>
          </a:p>
          <a:p>
            <a:pPr marL="285750" lvl="0" indent="-285750" algn="just">
              <a:buFont typeface="Wingdings" panose="05000000000000000000" pitchFamily="2" charset="2"/>
              <a:buChar char="v"/>
            </a:pPr>
            <a:r>
              <a:rPr lang="id-ID" dirty="0"/>
              <a:t>SPAM artinya salah satu dari resiko Anda </a:t>
            </a:r>
            <a:r>
              <a:rPr lang="id-ID" dirty="0">
                <a:solidFill>
                  <a:schemeClr val="bg2"/>
                </a:solidFill>
              </a:rPr>
              <a:t>yang harus dihadapi. </a:t>
            </a:r>
            <a:r>
              <a:rPr lang="id-ID" dirty="0"/>
              <a:t>Ketika Anda </a:t>
            </a:r>
            <a:r>
              <a:rPr lang="id-ID" dirty="0">
                <a:solidFill>
                  <a:schemeClr val="bg2"/>
                </a:solidFill>
              </a:rPr>
              <a:t>mempublikasikan Alamat, No. HP, Telp </a:t>
            </a:r>
            <a:r>
              <a:rPr lang="id-ID" dirty="0"/>
              <a:t>dan Email dalam website, </a:t>
            </a:r>
            <a:r>
              <a:rPr lang="id-ID" dirty="0">
                <a:solidFill>
                  <a:schemeClr val="bg2"/>
                </a:solidFill>
              </a:rPr>
              <a:t>maka kemungkinan </a:t>
            </a:r>
            <a:r>
              <a:rPr lang="id-ID" dirty="0"/>
              <a:t>mendapatkan sms atau email SPAM lebih tinggi.</a:t>
            </a:r>
            <a:endParaRPr dirty="0"/>
          </a:p>
        </p:txBody>
      </p:sp>
      <p:grpSp>
        <p:nvGrpSpPr>
          <p:cNvPr id="3" name="Google Shape;2296;p55"/>
          <p:cNvGrpSpPr/>
          <p:nvPr/>
        </p:nvGrpSpPr>
        <p:grpSpPr>
          <a:xfrm rot="-1057406">
            <a:off x="6156889" y="660321"/>
            <a:ext cx="959604" cy="351641"/>
            <a:chOff x="5515050" y="666375"/>
            <a:chExt cx="1692075" cy="620050"/>
          </a:xfrm>
        </p:grpSpPr>
        <p:sp>
          <p:nvSpPr>
            <p:cNvPr id="2297" name="Google Shape;2297;p55"/>
            <p:cNvSpPr/>
            <p:nvPr/>
          </p:nvSpPr>
          <p:spPr>
            <a:xfrm>
              <a:off x="5749450" y="666375"/>
              <a:ext cx="128575" cy="178975"/>
            </a:xfrm>
            <a:custGeom>
              <a:avLst/>
              <a:gdLst/>
              <a:ahLst/>
              <a:cxnLst/>
              <a:rect l="l" t="t" r="r" b="b"/>
              <a:pathLst>
                <a:path w="5143" h="7159" extrusionOk="0">
                  <a:moveTo>
                    <a:pt x="572" y="1"/>
                  </a:moveTo>
                  <a:cubicBezTo>
                    <a:pt x="539" y="1"/>
                    <a:pt x="471" y="1"/>
                    <a:pt x="404" y="68"/>
                  </a:cubicBezTo>
                  <a:cubicBezTo>
                    <a:pt x="337" y="102"/>
                    <a:pt x="303" y="135"/>
                    <a:pt x="270" y="169"/>
                  </a:cubicBezTo>
                  <a:cubicBezTo>
                    <a:pt x="169" y="270"/>
                    <a:pt x="102" y="404"/>
                    <a:pt x="35" y="572"/>
                  </a:cubicBezTo>
                  <a:cubicBezTo>
                    <a:pt x="1" y="807"/>
                    <a:pt x="1" y="1009"/>
                    <a:pt x="1" y="1244"/>
                  </a:cubicBezTo>
                  <a:cubicBezTo>
                    <a:pt x="35" y="1648"/>
                    <a:pt x="169" y="2084"/>
                    <a:pt x="404" y="2521"/>
                  </a:cubicBezTo>
                  <a:cubicBezTo>
                    <a:pt x="639" y="2958"/>
                    <a:pt x="942" y="3328"/>
                    <a:pt x="1312" y="3798"/>
                  </a:cubicBezTo>
                  <a:cubicBezTo>
                    <a:pt x="1715" y="4269"/>
                    <a:pt x="2185" y="4672"/>
                    <a:pt x="2521" y="5008"/>
                  </a:cubicBezTo>
                  <a:cubicBezTo>
                    <a:pt x="2891" y="5344"/>
                    <a:pt x="3261" y="5647"/>
                    <a:pt x="3664" y="5983"/>
                  </a:cubicBezTo>
                  <a:lnTo>
                    <a:pt x="3765" y="6117"/>
                  </a:lnTo>
                  <a:lnTo>
                    <a:pt x="3832" y="6151"/>
                  </a:lnTo>
                  <a:cubicBezTo>
                    <a:pt x="4202" y="6453"/>
                    <a:pt x="4571" y="6789"/>
                    <a:pt x="4907" y="7125"/>
                  </a:cubicBezTo>
                  <a:cubicBezTo>
                    <a:pt x="4907" y="7125"/>
                    <a:pt x="4975" y="7159"/>
                    <a:pt x="5008" y="7159"/>
                  </a:cubicBezTo>
                  <a:cubicBezTo>
                    <a:pt x="5042" y="7159"/>
                    <a:pt x="5075" y="7159"/>
                    <a:pt x="5075" y="7125"/>
                  </a:cubicBezTo>
                  <a:cubicBezTo>
                    <a:pt x="5143" y="7058"/>
                    <a:pt x="5143" y="7058"/>
                    <a:pt x="5143" y="7024"/>
                  </a:cubicBezTo>
                  <a:lnTo>
                    <a:pt x="5143" y="6924"/>
                  </a:lnTo>
                  <a:cubicBezTo>
                    <a:pt x="5042" y="6588"/>
                    <a:pt x="4907" y="6319"/>
                    <a:pt x="4807" y="5983"/>
                  </a:cubicBezTo>
                  <a:cubicBezTo>
                    <a:pt x="4672" y="5680"/>
                    <a:pt x="4538" y="5344"/>
                    <a:pt x="4370" y="4907"/>
                  </a:cubicBezTo>
                  <a:cubicBezTo>
                    <a:pt x="4134" y="4302"/>
                    <a:pt x="3798" y="3664"/>
                    <a:pt x="3395" y="2992"/>
                  </a:cubicBezTo>
                  <a:cubicBezTo>
                    <a:pt x="3227" y="2689"/>
                    <a:pt x="3059" y="2387"/>
                    <a:pt x="2958" y="2152"/>
                  </a:cubicBezTo>
                  <a:lnTo>
                    <a:pt x="2891" y="2051"/>
                  </a:lnTo>
                  <a:cubicBezTo>
                    <a:pt x="2824" y="1916"/>
                    <a:pt x="2689" y="1715"/>
                    <a:pt x="2555" y="1547"/>
                  </a:cubicBezTo>
                  <a:cubicBezTo>
                    <a:pt x="2387" y="1312"/>
                    <a:pt x="2152" y="1076"/>
                    <a:pt x="1849" y="774"/>
                  </a:cubicBezTo>
                  <a:cubicBezTo>
                    <a:pt x="1715" y="639"/>
                    <a:pt x="1614" y="539"/>
                    <a:pt x="1446" y="438"/>
                  </a:cubicBezTo>
                  <a:cubicBezTo>
                    <a:pt x="1278" y="303"/>
                    <a:pt x="1144" y="270"/>
                    <a:pt x="976" y="169"/>
                  </a:cubicBezTo>
                  <a:cubicBezTo>
                    <a:pt x="875" y="135"/>
                    <a:pt x="841" y="135"/>
                    <a:pt x="774" y="135"/>
                  </a:cubicBezTo>
                  <a:cubicBezTo>
                    <a:pt x="774" y="1"/>
                    <a:pt x="673"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5598225" y="862150"/>
              <a:ext cx="218475" cy="63025"/>
            </a:xfrm>
            <a:custGeom>
              <a:avLst/>
              <a:gdLst/>
              <a:ahLst/>
              <a:cxnLst/>
              <a:rect l="l" t="t" r="r" b="b"/>
              <a:pathLst>
                <a:path w="8739" h="2521" extrusionOk="0">
                  <a:moveTo>
                    <a:pt x="1849" y="0"/>
                  </a:moveTo>
                  <a:cubicBezTo>
                    <a:pt x="1715" y="0"/>
                    <a:pt x="1547" y="0"/>
                    <a:pt x="1412" y="34"/>
                  </a:cubicBezTo>
                  <a:cubicBezTo>
                    <a:pt x="1278" y="34"/>
                    <a:pt x="1144" y="67"/>
                    <a:pt x="1009" y="134"/>
                  </a:cubicBezTo>
                  <a:cubicBezTo>
                    <a:pt x="740" y="202"/>
                    <a:pt x="505" y="336"/>
                    <a:pt x="337" y="470"/>
                  </a:cubicBezTo>
                  <a:cubicBezTo>
                    <a:pt x="236" y="504"/>
                    <a:pt x="203" y="571"/>
                    <a:pt x="135" y="672"/>
                  </a:cubicBezTo>
                  <a:cubicBezTo>
                    <a:pt x="68" y="739"/>
                    <a:pt x="35" y="840"/>
                    <a:pt x="1" y="975"/>
                  </a:cubicBezTo>
                  <a:lnTo>
                    <a:pt x="1" y="1210"/>
                  </a:lnTo>
                  <a:cubicBezTo>
                    <a:pt x="1" y="1311"/>
                    <a:pt x="35" y="1378"/>
                    <a:pt x="68" y="1479"/>
                  </a:cubicBezTo>
                  <a:cubicBezTo>
                    <a:pt x="169" y="1647"/>
                    <a:pt x="303" y="1748"/>
                    <a:pt x="471" y="1916"/>
                  </a:cubicBezTo>
                  <a:cubicBezTo>
                    <a:pt x="539" y="2016"/>
                    <a:pt x="639" y="2050"/>
                    <a:pt x="707" y="2084"/>
                  </a:cubicBezTo>
                  <a:cubicBezTo>
                    <a:pt x="807" y="2151"/>
                    <a:pt x="908" y="2184"/>
                    <a:pt x="1043" y="2218"/>
                  </a:cubicBezTo>
                  <a:cubicBezTo>
                    <a:pt x="1244" y="2319"/>
                    <a:pt x="1513" y="2352"/>
                    <a:pt x="1715" y="2386"/>
                  </a:cubicBezTo>
                  <a:cubicBezTo>
                    <a:pt x="2152" y="2487"/>
                    <a:pt x="2589" y="2520"/>
                    <a:pt x="3093" y="2520"/>
                  </a:cubicBezTo>
                  <a:lnTo>
                    <a:pt x="3227" y="2520"/>
                  </a:lnTo>
                  <a:cubicBezTo>
                    <a:pt x="4168" y="2520"/>
                    <a:pt x="5109" y="2386"/>
                    <a:pt x="6117" y="2084"/>
                  </a:cubicBezTo>
                  <a:cubicBezTo>
                    <a:pt x="6588" y="1983"/>
                    <a:pt x="7025" y="1848"/>
                    <a:pt x="7428" y="1680"/>
                  </a:cubicBezTo>
                  <a:cubicBezTo>
                    <a:pt x="7865" y="1512"/>
                    <a:pt x="8234" y="1344"/>
                    <a:pt x="8570" y="1143"/>
                  </a:cubicBezTo>
                  <a:cubicBezTo>
                    <a:pt x="8638" y="1075"/>
                    <a:pt x="8705" y="1075"/>
                    <a:pt x="8705" y="1008"/>
                  </a:cubicBezTo>
                  <a:cubicBezTo>
                    <a:pt x="8738" y="907"/>
                    <a:pt x="8705" y="840"/>
                    <a:pt x="8604" y="807"/>
                  </a:cubicBezTo>
                  <a:cubicBezTo>
                    <a:pt x="8268" y="672"/>
                    <a:pt x="7965" y="571"/>
                    <a:pt x="7697" y="538"/>
                  </a:cubicBezTo>
                  <a:cubicBezTo>
                    <a:pt x="7293" y="470"/>
                    <a:pt x="6924" y="403"/>
                    <a:pt x="6588" y="370"/>
                  </a:cubicBezTo>
                  <a:cubicBezTo>
                    <a:pt x="6352" y="336"/>
                    <a:pt x="6050" y="336"/>
                    <a:pt x="5781" y="302"/>
                  </a:cubicBezTo>
                  <a:lnTo>
                    <a:pt x="5579" y="302"/>
                  </a:lnTo>
                  <a:cubicBezTo>
                    <a:pt x="5210" y="235"/>
                    <a:pt x="4874" y="202"/>
                    <a:pt x="4504" y="202"/>
                  </a:cubicBezTo>
                  <a:cubicBezTo>
                    <a:pt x="4202" y="168"/>
                    <a:pt x="3899" y="168"/>
                    <a:pt x="3597" y="134"/>
                  </a:cubicBezTo>
                  <a:cubicBezTo>
                    <a:pt x="3261" y="67"/>
                    <a:pt x="2992" y="34"/>
                    <a:pt x="2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5515050" y="731925"/>
              <a:ext cx="173950" cy="67225"/>
            </a:xfrm>
            <a:custGeom>
              <a:avLst/>
              <a:gdLst/>
              <a:ahLst/>
              <a:cxnLst/>
              <a:rect l="l" t="t" r="r" b="b"/>
              <a:pathLst>
                <a:path w="6958" h="2689" extrusionOk="0">
                  <a:moveTo>
                    <a:pt x="1513" y="0"/>
                  </a:moveTo>
                  <a:cubicBezTo>
                    <a:pt x="1480" y="67"/>
                    <a:pt x="1345" y="67"/>
                    <a:pt x="1177" y="67"/>
                  </a:cubicBezTo>
                  <a:lnTo>
                    <a:pt x="976" y="67"/>
                  </a:lnTo>
                  <a:cubicBezTo>
                    <a:pt x="908" y="67"/>
                    <a:pt x="774" y="135"/>
                    <a:pt x="673" y="135"/>
                  </a:cubicBezTo>
                  <a:cubicBezTo>
                    <a:pt x="606" y="168"/>
                    <a:pt x="505" y="202"/>
                    <a:pt x="404" y="303"/>
                  </a:cubicBezTo>
                  <a:cubicBezTo>
                    <a:pt x="303" y="336"/>
                    <a:pt x="270" y="403"/>
                    <a:pt x="169" y="504"/>
                  </a:cubicBezTo>
                  <a:cubicBezTo>
                    <a:pt x="135" y="538"/>
                    <a:pt x="135" y="571"/>
                    <a:pt x="102" y="639"/>
                  </a:cubicBezTo>
                  <a:cubicBezTo>
                    <a:pt x="68" y="706"/>
                    <a:pt x="68" y="739"/>
                    <a:pt x="68" y="807"/>
                  </a:cubicBezTo>
                  <a:cubicBezTo>
                    <a:pt x="68" y="840"/>
                    <a:pt x="68" y="907"/>
                    <a:pt x="1" y="975"/>
                  </a:cubicBezTo>
                  <a:lnTo>
                    <a:pt x="1" y="1076"/>
                  </a:lnTo>
                  <a:cubicBezTo>
                    <a:pt x="1" y="1143"/>
                    <a:pt x="1" y="1176"/>
                    <a:pt x="68" y="1210"/>
                  </a:cubicBezTo>
                  <a:cubicBezTo>
                    <a:pt x="102" y="1311"/>
                    <a:pt x="102" y="1344"/>
                    <a:pt x="135" y="1412"/>
                  </a:cubicBezTo>
                  <a:cubicBezTo>
                    <a:pt x="270" y="1580"/>
                    <a:pt x="404" y="1748"/>
                    <a:pt x="606" y="1882"/>
                  </a:cubicBezTo>
                  <a:cubicBezTo>
                    <a:pt x="774" y="2016"/>
                    <a:pt x="976" y="2084"/>
                    <a:pt x="1244" y="2218"/>
                  </a:cubicBezTo>
                  <a:cubicBezTo>
                    <a:pt x="1513" y="2353"/>
                    <a:pt x="1849" y="2420"/>
                    <a:pt x="2085" y="2487"/>
                  </a:cubicBezTo>
                  <a:cubicBezTo>
                    <a:pt x="2353" y="2554"/>
                    <a:pt x="2689" y="2588"/>
                    <a:pt x="3093" y="2655"/>
                  </a:cubicBezTo>
                  <a:cubicBezTo>
                    <a:pt x="3462" y="2689"/>
                    <a:pt x="3832" y="2689"/>
                    <a:pt x="4336" y="2689"/>
                  </a:cubicBezTo>
                  <a:lnTo>
                    <a:pt x="5008" y="2689"/>
                  </a:lnTo>
                  <a:cubicBezTo>
                    <a:pt x="5210" y="2689"/>
                    <a:pt x="5479" y="2689"/>
                    <a:pt x="5680" y="2655"/>
                  </a:cubicBezTo>
                  <a:cubicBezTo>
                    <a:pt x="6016" y="2655"/>
                    <a:pt x="6319" y="2588"/>
                    <a:pt x="6655" y="2588"/>
                  </a:cubicBezTo>
                  <a:lnTo>
                    <a:pt x="6823" y="2588"/>
                  </a:lnTo>
                  <a:cubicBezTo>
                    <a:pt x="6857" y="2588"/>
                    <a:pt x="6890" y="2588"/>
                    <a:pt x="6890" y="2554"/>
                  </a:cubicBezTo>
                  <a:cubicBezTo>
                    <a:pt x="6890" y="2521"/>
                    <a:pt x="6957" y="2521"/>
                    <a:pt x="6957" y="2487"/>
                  </a:cubicBezTo>
                  <a:cubicBezTo>
                    <a:pt x="6957" y="2420"/>
                    <a:pt x="6890" y="2420"/>
                    <a:pt x="6890" y="2386"/>
                  </a:cubicBezTo>
                  <a:cubicBezTo>
                    <a:pt x="6655" y="2218"/>
                    <a:pt x="6386" y="2050"/>
                    <a:pt x="6050" y="1882"/>
                  </a:cubicBezTo>
                  <a:cubicBezTo>
                    <a:pt x="5714" y="1714"/>
                    <a:pt x="5378" y="1546"/>
                    <a:pt x="5042" y="1344"/>
                  </a:cubicBezTo>
                  <a:cubicBezTo>
                    <a:pt x="4370" y="1008"/>
                    <a:pt x="3698" y="706"/>
                    <a:pt x="3093" y="471"/>
                  </a:cubicBezTo>
                  <a:cubicBezTo>
                    <a:pt x="2790" y="370"/>
                    <a:pt x="2488" y="235"/>
                    <a:pt x="2185" y="168"/>
                  </a:cubicBezTo>
                  <a:cubicBezTo>
                    <a:pt x="1984" y="67"/>
                    <a:pt x="1782" y="34"/>
                    <a:pt x="1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6850050" y="994875"/>
              <a:ext cx="194100" cy="99175"/>
            </a:xfrm>
            <a:custGeom>
              <a:avLst/>
              <a:gdLst/>
              <a:ahLst/>
              <a:cxnLst/>
              <a:rect l="l" t="t" r="r" b="b"/>
              <a:pathLst>
                <a:path w="7764" h="3967" extrusionOk="0">
                  <a:moveTo>
                    <a:pt x="6587" y="1"/>
                  </a:moveTo>
                  <a:cubicBezTo>
                    <a:pt x="6386" y="68"/>
                    <a:pt x="6218" y="68"/>
                    <a:pt x="6050" y="102"/>
                  </a:cubicBezTo>
                  <a:cubicBezTo>
                    <a:pt x="5646" y="169"/>
                    <a:pt x="5310" y="270"/>
                    <a:pt x="5008" y="404"/>
                  </a:cubicBezTo>
                  <a:cubicBezTo>
                    <a:pt x="4840" y="471"/>
                    <a:pt x="4638" y="606"/>
                    <a:pt x="4470" y="673"/>
                  </a:cubicBezTo>
                  <a:lnTo>
                    <a:pt x="4369" y="740"/>
                  </a:lnTo>
                  <a:cubicBezTo>
                    <a:pt x="4067" y="874"/>
                    <a:pt x="3832" y="1042"/>
                    <a:pt x="3529" y="1211"/>
                  </a:cubicBezTo>
                  <a:cubicBezTo>
                    <a:pt x="2857" y="1580"/>
                    <a:pt x="2286" y="1983"/>
                    <a:pt x="1714" y="2353"/>
                  </a:cubicBezTo>
                  <a:cubicBezTo>
                    <a:pt x="1378" y="2622"/>
                    <a:pt x="1110" y="2824"/>
                    <a:pt x="841" y="3025"/>
                  </a:cubicBezTo>
                  <a:cubicBezTo>
                    <a:pt x="605" y="3260"/>
                    <a:pt x="337" y="3496"/>
                    <a:pt x="101" y="3731"/>
                  </a:cubicBezTo>
                  <a:cubicBezTo>
                    <a:pt x="101" y="3731"/>
                    <a:pt x="34" y="3765"/>
                    <a:pt x="34" y="3798"/>
                  </a:cubicBezTo>
                  <a:cubicBezTo>
                    <a:pt x="1" y="3798"/>
                    <a:pt x="1" y="3832"/>
                    <a:pt x="1" y="3899"/>
                  </a:cubicBezTo>
                  <a:cubicBezTo>
                    <a:pt x="1" y="3933"/>
                    <a:pt x="1" y="3966"/>
                    <a:pt x="34" y="3966"/>
                  </a:cubicBezTo>
                  <a:lnTo>
                    <a:pt x="135" y="3966"/>
                  </a:lnTo>
                  <a:cubicBezTo>
                    <a:pt x="605" y="3899"/>
                    <a:pt x="1110" y="3798"/>
                    <a:pt x="1546" y="3731"/>
                  </a:cubicBezTo>
                  <a:lnTo>
                    <a:pt x="1614" y="3731"/>
                  </a:lnTo>
                  <a:lnTo>
                    <a:pt x="1782" y="3664"/>
                  </a:lnTo>
                  <a:cubicBezTo>
                    <a:pt x="2286" y="3597"/>
                    <a:pt x="2723" y="3496"/>
                    <a:pt x="3227" y="3428"/>
                  </a:cubicBezTo>
                  <a:cubicBezTo>
                    <a:pt x="3697" y="3328"/>
                    <a:pt x="4336" y="3227"/>
                    <a:pt x="4907" y="2992"/>
                  </a:cubicBezTo>
                  <a:cubicBezTo>
                    <a:pt x="5512" y="2790"/>
                    <a:pt x="5982" y="2622"/>
                    <a:pt x="6352" y="2387"/>
                  </a:cubicBezTo>
                  <a:cubicBezTo>
                    <a:pt x="6755" y="2084"/>
                    <a:pt x="7091" y="1782"/>
                    <a:pt x="7360" y="1446"/>
                  </a:cubicBezTo>
                  <a:cubicBezTo>
                    <a:pt x="7495" y="1278"/>
                    <a:pt x="7595" y="1076"/>
                    <a:pt x="7696" y="874"/>
                  </a:cubicBezTo>
                  <a:cubicBezTo>
                    <a:pt x="7763" y="706"/>
                    <a:pt x="7763" y="572"/>
                    <a:pt x="7730" y="438"/>
                  </a:cubicBezTo>
                  <a:cubicBezTo>
                    <a:pt x="7730" y="404"/>
                    <a:pt x="7696" y="303"/>
                    <a:pt x="7629" y="270"/>
                  </a:cubicBezTo>
                  <a:lnTo>
                    <a:pt x="7528" y="135"/>
                  </a:lnTo>
                  <a:lnTo>
                    <a:pt x="7495" y="102"/>
                  </a:lnTo>
                  <a:cubicBezTo>
                    <a:pt x="7450" y="102"/>
                    <a:pt x="7420" y="87"/>
                    <a:pt x="7385" y="87"/>
                  </a:cubicBezTo>
                  <a:cubicBezTo>
                    <a:pt x="7368" y="87"/>
                    <a:pt x="7349" y="90"/>
                    <a:pt x="7327" y="102"/>
                  </a:cubicBezTo>
                  <a:cubicBezTo>
                    <a:pt x="7226" y="102"/>
                    <a:pt x="7192" y="68"/>
                    <a:pt x="7091" y="68"/>
                  </a:cubicBezTo>
                  <a:cubicBezTo>
                    <a:pt x="6957" y="1"/>
                    <a:pt x="6789" y="1"/>
                    <a:pt x="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6878625" y="1157875"/>
              <a:ext cx="189050" cy="128550"/>
            </a:xfrm>
            <a:custGeom>
              <a:avLst/>
              <a:gdLst/>
              <a:ahLst/>
              <a:cxnLst/>
              <a:rect l="l" t="t" r="r" b="b"/>
              <a:pathLst>
                <a:path w="7562" h="5142" extrusionOk="0">
                  <a:moveTo>
                    <a:pt x="168" y="0"/>
                  </a:moveTo>
                  <a:cubicBezTo>
                    <a:pt x="67" y="0"/>
                    <a:pt x="0" y="67"/>
                    <a:pt x="0" y="135"/>
                  </a:cubicBezTo>
                  <a:cubicBezTo>
                    <a:pt x="0" y="168"/>
                    <a:pt x="0" y="269"/>
                    <a:pt x="34" y="303"/>
                  </a:cubicBezTo>
                  <a:cubicBezTo>
                    <a:pt x="202" y="639"/>
                    <a:pt x="437" y="1008"/>
                    <a:pt x="706" y="1344"/>
                  </a:cubicBezTo>
                  <a:cubicBezTo>
                    <a:pt x="1008" y="1748"/>
                    <a:pt x="1311" y="2084"/>
                    <a:pt x="1613" y="2420"/>
                  </a:cubicBezTo>
                  <a:cubicBezTo>
                    <a:pt x="2353" y="3159"/>
                    <a:pt x="3125" y="3798"/>
                    <a:pt x="3898" y="4268"/>
                  </a:cubicBezTo>
                  <a:lnTo>
                    <a:pt x="3966" y="4302"/>
                  </a:lnTo>
                  <a:cubicBezTo>
                    <a:pt x="4436" y="4604"/>
                    <a:pt x="4873" y="4806"/>
                    <a:pt x="5243" y="4940"/>
                  </a:cubicBezTo>
                  <a:cubicBezTo>
                    <a:pt x="5444" y="4974"/>
                    <a:pt x="5646" y="5041"/>
                    <a:pt x="5915" y="5108"/>
                  </a:cubicBezTo>
                  <a:cubicBezTo>
                    <a:pt x="6049" y="5142"/>
                    <a:pt x="6116" y="5142"/>
                    <a:pt x="6251" y="5142"/>
                  </a:cubicBezTo>
                  <a:lnTo>
                    <a:pt x="6587" y="5142"/>
                  </a:lnTo>
                  <a:cubicBezTo>
                    <a:pt x="6822" y="5108"/>
                    <a:pt x="7057" y="5007"/>
                    <a:pt x="7158" y="4940"/>
                  </a:cubicBezTo>
                  <a:cubicBezTo>
                    <a:pt x="7259" y="4873"/>
                    <a:pt x="7326" y="4839"/>
                    <a:pt x="7393" y="4772"/>
                  </a:cubicBezTo>
                  <a:cubicBezTo>
                    <a:pt x="7427" y="4705"/>
                    <a:pt x="7461" y="4638"/>
                    <a:pt x="7494" y="4537"/>
                  </a:cubicBezTo>
                  <a:cubicBezTo>
                    <a:pt x="7561" y="4436"/>
                    <a:pt x="7561" y="4335"/>
                    <a:pt x="7561" y="4268"/>
                  </a:cubicBezTo>
                  <a:cubicBezTo>
                    <a:pt x="7561" y="4134"/>
                    <a:pt x="7561" y="4033"/>
                    <a:pt x="7494" y="3966"/>
                  </a:cubicBezTo>
                  <a:cubicBezTo>
                    <a:pt x="7461" y="3764"/>
                    <a:pt x="7293" y="3529"/>
                    <a:pt x="7125" y="3327"/>
                  </a:cubicBezTo>
                  <a:cubicBezTo>
                    <a:pt x="6990" y="3226"/>
                    <a:pt x="6923" y="3126"/>
                    <a:pt x="6789" y="3025"/>
                  </a:cubicBezTo>
                  <a:cubicBezTo>
                    <a:pt x="6721" y="2958"/>
                    <a:pt x="6587" y="2857"/>
                    <a:pt x="6452" y="2789"/>
                  </a:cubicBezTo>
                  <a:cubicBezTo>
                    <a:pt x="6419" y="2789"/>
                    <a:pt x="6352" y="2722"/>
                    <a:pt x="6284" y="2689"/>
                  </a:cubicBezTo>
                  <a:cubicBezTo>
                    <a:pt x="6116" y="2588"/>
                    <a:pt x="5915" y="2453"/>
                    <a:pt x="5612" y="2319"/>
                  </a:cubicBezTo>
                  <a:cubicBezTo>
                    <a:pt x="5377" y="2185"/>
                    <a:pt x="5075" y="2084"/>
                    <a:pt x="4772" y="1949"/>
                  </a:cubicBezTo>
                  <a:cubicBezTo>
                    <a:pt x="4537" y="1815"/>
                    <a:pt x="4234" y="1680"/>
                    <a:pt x="3966" y="1546"/>
                  </a:cubicBezTo>
                  <a:cubicBezTo>
                    <a:pt x="3697" y="1445"/>
                    <a:pt x="3361" y="1277"/>
                    <a:pt x="3025" y="1109"/>
                  </a:cubicBezTo>
                  <a:lnTo>
                    <a:pt x="2789" y="1008"/>
                  </a:lnTo>
                  <a:cubicBezTo>
                    <a:pt x="2588" y="908"/>
                    <a:pt x="2353" y="807"/>
                    <a:pt x="2084" y="672"/>
                  </a:cubicBezTo>
                  <a:cubicBezTo>
                    <a:pt x="1781" y="572"/>
                    <a:pt x="1445" y="403"/>
                    <a:pt x="1076" y="269"/>
                  </a:cubicBezTo>
                  <a:cubicBezTo>
                    <a:pt x="840" y="168"/>
                    <a:pt x="504" y="67"/>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7034875" y="1147425"/>
              <a:ext cx="172250" cy="68425"/>
            </a:xfrm>
            <a:custGeom>
              <a:avLst/>
              <a:gdLst/>
              <a:ahLst/>
              <a:cxnLst/>
              <a:rect l="l" t="t" r="r" b="b"/>
              <a:pathLst>
                <a:path w="6890" h="2737" extrusionOk="0">
                  <a:moveTo>
                    <a:pt x="417" y="0"/>
                  </a:moveTo>
                  <a:cubicBezTo>
                    <a:pt x="318" y="0"/>
                    <a:pt x="225" y="4"/>
                    <a:pt x="135" y="15"/>
                  </a:cubicBezTo>
                  <a:cubicBezTo>
                    <a:pt x="68" y="15"/>
                    <a:pt x="34" y="15"/>
                    <a:pt x="34" y="49"/>
                  </a:cubicBezTo>
                  <a:cubicBezTo>
                    <a:pt x="1" y="49"/>
                    <a:pt x="1" y="82"/>
                    <a:pt x="1" y="149"/>
                  </a:cubicBezTo>
                  <a:cubicBezTo>
                    <a:pt x="1" y="183"/>
                    <a:pt x="1" y="217"/>
                    <a:pt x="34" y="217"/>
                  </a:cubicBezTo>
                  <a:lnTo>
                    <a:pt x="135" y="217"/>
                  </a:lnTo>
                  <a:lnTo>
                    <a:pt x="169" y="250"/>
                  </a:lnTo>
                  <a:cubicBezTo>
                    <a:pt x="404" y="418"/>
                    <a:pt x="707" y="586"/>
                    <a:pt x="975" y="754"/>
                  </a:cubicBezTo>
                  <a:cubicBezTo>
                    <a:pt x="1177" y="889"/>
                    <a:pt x="1345" y="1023"/>
                    <a:pt x="1547" y="1158"/>
                  </a:cubicBezTo>
                  <a:cubicBezTo>
                    <a:pt x="1748" y="1258"/>
                    <a:pt x="1916" y="1393"/>
                    <a:pt x="2152" y="1527"/>
                  </a:cubicBezTo>
                  <a:cubicBezTo>
                    <a:pt x="2555" y="1762"/>
                    <a:pt x="2891" y="1930"/>
                    <a:pt x="3227" y="2098"/>
                  </a:cubicBezTo>
                  <a:cubicBezTo>
                    <a:pt x="3597" y="2267"/>
                    <a:pt x="3899" y="2401"/>
                    <a:pt x="4202" y="2502"/>
                  </a:cubicBezTo>
                  <a:cubicBezTo>
                    <a:pt x="4437" y="2569"/>
                    <a:pt x="4739" y="2670"/>
                    <a:pt x="5075" y="2703"/>
                  </a:cubicBezTo>
                  <a:cubicBezTo>
                    <a:pt x="5378" y="2737"/>
                    <a:pt x="5579" y="2737"/>
                    <a:pt x="5781" y="2737"/>
                  </a:cubicBezTo>
                  <a:cubicBezTo>
                    <a:pt x="6050" y="2703"/>
                    <a:pt x="6252" y="2670"/>
                    <a:pt x="6420" y="2569"/>
                  </a:cubicBezTo>
                  <a:cubicBezTo>
                    <a:pt x="6453" y="2535"/>
                    <a:pt x="6554" y="2502"/>
                    <a:pt x="6588" y="2435"/>
                  </a:cubicBezTo>
                  <a:lnTo>
                    <a:pt x="6688" y="2367"/>
                  </a:lnTo>
                  <a:cubicBezTo>
                    <a:pt x="6722" y="2334"/>
                    <a:pt x="6722" y="2267"/>
                    <a:pt x="6756" y="2233"/>
                  </a:cubicBezTo>
                  <a:cubicBezTo>
                    <a:pt x="6823" y="2166"/>
                    <a:pt x="6856" y="2098"/>
                    <a:pt x="6856" y="2065"/>
                  </a:cubicBezTo>
                  <a:cubicBezTo>
                    <a:pt x="6856" y="2031"/>
                    <a:pt x="6890" y="1998"/>
                    <a:pt x="6890" y="1897"/>
                  </a:cubicBezTo>
                  <a:lnTo>
                    <a:pt x="6890" y="1762"/>
                  </a:lnTo>
                  <a:cubicBezTo>
                    <a:pt x="6890" y="1662"/>
                    <a:pt x="6890" y="1561"/>
                    <a:pt x="6856" y="1494"/>
                  </a:cubicBezTo>
                  <a:cubicBezTo>
                    <a:pt x="6823" y="1359"/>
                    <a:pt x="6756" y="1258"/>
                    <a:pt x="6688" y="1191"/>
                  </a:cubicBezTo>
                  <a:cubicBezTo>
                    <a:pt x="6655" y="1090"/>
                    <a:pt x="6554" y="1023"/>
                    <a:pt x="6487" y="990"/>
                  </a:cubicBezTo>
                  <a:cubicBezTo>
                    <a:pt x="6420" y="922"/>
                    <a:pt x="6352" y="889"/>
                    <a:pt x="6319" y="855"/>
                  </a:cubicBezTo>
                  <a:cubicBezTo>
                    <a:pt x="6184" y="754"/>
                    <a:pt x="6050" y="721"/>
                    <a:pt x="5915" y="721"/>
                  </a:cubicBezTo>
                  <a:cubicBezTo>
                    <a:pt x="5714" y="620"/>
                    <a:pt x="5512" y="553"/>
                    <a:pt x="5311" y="519"/>
                  </a:cubicBezTo>
                  <a:cubicBezTo>
                    <a:pt x="4941" y="418"/>
                    <a:pt x="4672" y="351"/>
                    <a:pt x="4370" y="284"/>
                  </a:cubicBezTo>
                  <a:cubicBezTo>
                    <a:pt x="3697" y="183"/>
                    <a:pt x="2992" y="82"/>
                    <a:pt x="2219" y="49"/>
                  </a:cubicBezTo>
                  <a:cubicBezTo>
                    <a:pt x="1849" y="49"/>
                    <a:pt x="1479" y="15"/>
                    <a:pt x="1076" y="15"/>
                  </a:cubicBezTo>
                  <a:cubicBezTo>
                    <a:pt x="830" y="15"/>
                    <a:pt x="613" y="0"/>
                    <a:pt x="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5960350" y="720150"/>
              <a:ext cx="835125" cy="514200"/>
            </a:xfrm>
            <a:custGeom>
              <a:avLst/>
              <a:gdLst/>
              <a:ahLst/>
              <a:cxnLst/>
              <a:rect l="l" t="t" r="r" b="b"/>
              <a:pathLst>
                <a:path w="33405" h="20568" extrusionOk="0">
                  <a:moveTo>
                    <a:pt x="20264" y="1"/>
                  </a:moveTo>
                  <a:cubicBezTo>
                    <a:pt x="20130" y="1"/>
                    <a:pt x="20063" y="34"/>
                    <a:pt x="19928" y="101"/>
                  </a:cubicBezTo>
                  <a:cubicBezTo>
                    <a:pt x="18416" y="471"/>
                    <a:pt x="16870" y="1345"/>
                    <a:pt x="15223" y="2689"/>
                  </a:cubicBezTo>
                  <a:cubicBezTo>
                    <a:pt x="14518" y="3260"/>
                    <a:pt x="13846" y="3933"/>
                    <a:pt x="13073" y="4705"/>
                  </a:cubicBezTo>
                  <a:cubicBezTo>
                    <a:pt x="12703" y="5142"/>
                    <a:pt x="12266" y="5579"/>
                    <a:pt x="11930" y="6050"/>
                  </a:cubicBezTo>
                  <a:cubicBezTo>
                    <a:pt x="11762" y="5378"/>
                    <a:pt x="11560" y="4806"/>
                    <a:pt x="11359" y="4302"/>
                  </a:cubicBezTo>
                  <a:cubicBezTo>
                    <a:pt x="10922" y="3294"/>
                    <a:pt x="10418" y="2487"/>
                    <a:pt x="9847" y="1883"/>
                  </a:cubicBezTo>
                  <a:cubicBezTo>
                    <a:pt x="9746" y="1815"/>
                    <a:pt x="9712" y="1782"/>
                    <a:pt x="9678" y="1782"/>
                  </a:cubicBezTo>
                  <a:cubicBezTo>
                    <a:pt x="9578" y="1715"/>
                    <a:pt x="9510" y="1681"/>
                    <a:pt x="9477" y="1681"/>
                  </a:cubicBezTo>
                  <a:cubicBezTo>
                    <a:pt x="9376" y="1681"/>
                    <a:pt x="9309" y="1681"/>
                    <a:pt x="9242" y="1715"/>
                  </a:cubicBezTo>
                  <a:cubicBezTo>
                    <a:pt x="8368" y="2219"/>
                    <a:pt x="7528" y="2891"/>
                    <a:pt x="6688" y="3731"/>
                  </a:cubicBezTo>
                  <a:cubicBezTo>
                    <a:pt x="6116" y="4336"/>
                    <a:pt x="5545" y="4974"/>
                    <a:pt x="5041" y="5646"/>
                  </a:cubicBezTo>
                  <a:cubicBezTo>
                    <a:pt x="4705" y="4873"/>
                    <a:pt x="4369" y="4201"/>
                    <a:pt x="3966" y="3563"/>
                  </a:cubicBezTo>
                  <a:cubicBezTo>
                    <a:pt x="3663" y="3126"/>
                    <a:pt x="3361" y="2723"/>
                    <a:pt x="3025" y="2387"/>
                  </a:cubicBezTo>
                  <a:cubicBezTo>
                    <a:pt x="2655" y="2017"/>
                    <a:pt x="2218" y="1715"/>
                    <a:pt x="1781" y="1513"/>
                  </a:cubicBezTo>
                  <a:cubicBezTo>
                    <a:pt x="1714" y="1513"/>
                    <a:pt x="1680" y="1479"/>
                    <a:pt x="1647" y="1479"/>
                  </a:cubicBezTo>
                  <a:cubicBezTo>
                    <a:pt x="1445" y="1479"/>
                    <a:pt x="1210" y="1614"/>
                    <a:pt x="1143" y="1815"/>
                  </a:cubicBezTo>
                  <a:cubicBezTo>
                    <a:pt x="1143" y="1849"/>
                    <a:pt x="1109" y="1883"/>
                    <a:pt x="1109" y="1950"/>
                  </a:cubicBezTo>
                  <a:cubicBezTo>
                    <a:pt x="202" y="4806"/>
                    <a:pt x="0" y="7696"/>
                    <a:pt x="504" y="10284"/>
                  </a:cubicBezTo>
                  <a:cubicBezTo>
                    <a:pt x="538" y="10452"/>
                    <a:pt x="639" y="10553"/>
                    <a:pt x="773" y="10620"/>
                  </a:cubicBezTo>
                  <a:cubicBezTo>
                    <a:pt x="840" y="10721"/>
                    <a:pt x="941" y="10754"/>
                    <a:pt x="1075" y="10788"/>
                  </a:cubicBezTo>
                  <a:cubicBezTo>
                    <a:pt x="1647" y="10788"/>
                    <a:pt x="2184" y="10788"/>
                    <a:pt x="2756" y="10855"/>
                  </a:cubicBezTo>
                  <a:cubicBezTo>
                    <a:pt x="4302" y="10922"/>
                    <a:pt x="5982" y="11191"/>
                    <a:pt x="7897" y="11595"/>
                  </a:cubicBezTo>
                  <a:lnTo>
                    <a:pt x="7864" y="11595"/>
                  </a:lnTo>
                  <a:cubicBezTo>
                    <a:pt x="10048" y="12099"/>
                    <a:pt x="12266" y="12737"/>
                    <a:pt x="14551" y="13577"/>
                  </a:cubicBezTo>
                  <a:cubicBezTo>
                    <a:pt x="16668" y="14384"/>
                    <a:pt x="18786" y="15291"/>
                    <a:pt x="20768" y="16299"/>
                  </a:cubicBezTo>
                  <a:lnTo>
                    <a:pt x="20836" y="16333"/>
                  </a:lnTo>
                  <a:cubicBezTo>
                    <a:pt x="21642" y="16770"/>
                    <a:pt x="22449" y="17240"/>
                    <a:pt x="23188" y="17677"/>
                  </a:cubicBezTo>
                  <a:cubicBezTo>
                    <a:pt x="23558" y="17912"/>
                    <a:pt x="23961" y="18148"/>
                    <a:pt x="24297" y="18417"/>
                  </a:cubicBezTo>
                  <a:lnTo>
                    <a:pt x="25036" y="18921"/>
                  </a:lnTo>
                  <a:cubicBezTo>
                    <a:pt x="25372" y="19156"/>
                    <a:pt x="25742" y="19425"/>
                    <a:pt x="26078" y="19660"/>
                  </a:cubicBezTo>
                  <a:lnTo>
                    <a:pt x="26179" y="19694"/>
                  </a:lnTo>
                  <a:cubicBezTo>
                    <a:pt x="26414" y="19895"/>
                    <a:pt x="26683" y="20097"/>
                    <a:pt x="26885" y="20298"/>
                  </a:cubicBezTo>
                  <a:lnTo>
                    <a:pt x="26952" y="20332"/>
                  </a:lnTo>
                  <a:lnTo>
                    <a:pt x="26985" y="20366"/>
                  </a:lnTo>
                  <a:lnTo>
                    <a:pt x="27019" y="20399"/>
                  </a:lnTo>
                  <a:lnTo>
                    <a:pt x="27053" y="20467"/>
                  </a:lnTo>
                  <a:cubicBezTo>
                    <a:pt x="27154" y="20534"/>
                    <a:pt x="27221" y="20567"/>
                    <a:pt x="27322" y="20567"/>
                  </a:cubicBezTo>
                  <a:cubicBezTo>
                    <a:pt x="27490" y="20567"/>
                    <a:pt x="27658" y="20500"/>
                    <a:pt x="27725" y="20366"/>
                  </a:cubicBezTo>
                  <a:cubicBezTo>
                    <a:pt x="27725" y="20332"/>
                    <a:pt x="27792" y="20332"/>
                    <a:pt x="27792" y="20332"/>
                  </a:cubicBezTo>
                  <a:cubicBezTo>
                    <a:pt x="29170" y="19526"/>
                    <a:pt x="30380" y="18383"/>
                    <a:pt x="31522" y="17005"/>
                  </a:cubicBezTo>
                  <a:cubicBezTo>
                    <a:pt x="32060" y="16299"/>
                    <a:pt x="32530" y="15526"/>
                    <a:pt x="32866" y="14754"/>
                  </a:cubicBezTo>
                  <a:cubicBezTo>
                    <a:pt x="33203" y="13947"/>
                    <a:pt x="33404" y="13107"/>
                    <a:pt x="33371" y="12334"/>
                  </a:cubicBezTo>
                  <a:lnTo>
                    <a:pt x="33371" y="12267"/>
                  </a:lnTo>
                  <a:cubicBezTo>
                    <a:pt x="33371" y="11998"/>
                    <a:pt x="33203" y="11763"/>
                    <a:pt x="32934" y="11763"/>
                  </a:cubicBezTo>
                  <a:cubicBezTo>
                    <a:pt x="32026" y="11763"/>
                    <a:pt x="31153" y="11830"/>
                    <a:pt x="30245" y="12065"/>
                  </a:cubicBezTo>
                  <a:cubicBezTo>
                    <a:pt x="29640" y="12166"/>
                    <a:pt x="28968" y="12401"/>
                    <a:pt x="28296" y="12670"/>
                  </a:cubicBezTo>
                  <a:cubicBezTo>
                    <a:pt x="28330" y="11628"/>
                    <a:pt x="28296" y="10822"/>
                    <a:pt x="28195" y="10082"/>
                  </a:cubicBezTo>
                  <a:cubicBezTo>
                    <a:pt x="28128" y="9477"/>
                    <a:pt x="27994" y="8940"/>
                    <a:pt x="27826" y="8436"/>
                  </a:cubicBezTo>
                  <a:cubicBezTo>
                    <a:pt x="27658" y="7965"/>
                    <a:pt x="27389" y="7562"/>
                    <a:pt x="27120" y="7226"/>
                  </a:cubicBezTo>
                  <a:cubicBezTo>
                    <a:pt x="27053" y="7125"/>
                    <a:pt x="27019" y="7058"/>
                    <a:pt x="26952" y="6957"/>
                  </a:cubicBezTo>
                  <a:cubicBezTo>
                    <a:pt x="26851" y="6923"/>
                    <a:pt x="26784" y="6890"/>
                    <a:pt x="26683" y="6890"/>
                  </a:cubicBezTo>
                  <a:lnTo>
                    <a:pt x="26549" y="6890"/>
                  </a:lnTo>
                  <a:cubicBezTo>
                    <a:pt x="25641" y="7192"/>
                    <a:pt x="24767" y="7596"/>
                    <a:pt x="23927" y="8100"/>
                  </a:cubicBezTo>
                  <a:cubicBezTo>
                    <a:pt x="23490" y="8402"/>
                    <a:pt x="23087" y="8705"/>
                    <a:pt x="22684" y="8973"/>
                  </a:cubicBezTo>
                  <a:cubicBezTo>
                    <a:pt x="22617" y="9041"/>
                    <a:pt x="22583" y="9108"/>
                    <a:pt x="22482" y="9141"/>
                  </a:cubicBezTo>
                  <a:cubicBezTo>
                    <a:pt x="22583" y="7864"/>
                    <a:pt x="22516" y="6453"/>
                    <a:pt x="22314" y="5109"/>
                  </a:cubicBezTo>
                  <a:cubicBezTo>
                    <a:pt x="22180" y="4235"/>
                    <a:pt x="21978" y="3361"/>
                    <a:pt x="21676" y="2487"/>
                  </a:cubicBezTo>
                  <a:cubicBezTo>
                    <a:pt x="21407" y="1647"/>
                    <a:pt x="21004" y="874"/>
                    <a:pt x="20567" y="202"/>
                  </a:cubicBezTo>
                  <a:cubicBezTo>
                    <a:pt x="20500" y="101"/>
                    <a:pt x="20399" y="1"/>
                    <a:pt x="20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6424950" y="668850"/>
              <a:ext cx="98300" cy="97600"/>
            </a:xfrm>
            <a:custGeom>
              <a:avLst/>
              <a:gdLst/>
              <a:ahLst/>
              <a:cxnLst/>
              <a:rect l="l" t="t" r="r" b="b"/>
              <a:pathLst>
                <a:path w="3932" h="3904" extrusionOk="0">
                  <a:moveTo>
                    <a:pt x="1754" y="1"/>
                  </a:moveTo>
                  <a:cubicBezTo>
                    <a:pt x="1299" y="1"/>
                    <a:pt x="794" y="353"/>
                    <a:pt x="504" y="675"/>
                  </a:cubicBezTo>
                  <a:cubicBezTo>
                    <a:pt x="168" y="1044"/>
                    <a:pt x="0" y="1582"/>
                    <a:pt x="34" y="2086"/>
                  </a:cubicBezTo>
                  <a:cubicBezTo>
                    <a:pt x="67" y="2590"/>
                    <a:pt x="336" y="3061"/>
                    <a:pt x="706" y="3397"/>
                  </a:cubicBezTo>
                  <a:cubicBezTo>
                    <a:pt x="840" y="3498"/>
                    <a:pt x="1008" y="3565"/>
                    <a:pt x="1109" y="3699"/>
                  </a:cubicBezTo>
                  <a:cubicBezTo>
                    <a:pt x="1445" y="3867"/>
                    <a:pt x="1815" y="3901"/>
                    <a:pt x="2117" y="3901"/>
                  </a:cubicBezTo>
                  <a:cubicBezTo>
                    <a:pt x="2137" y="3902"/>
                    <a:pt x="2157" y="3903"/>
                    <a:pt x="2178" y="3903"/>
                  </a:cubicBezTo>
                  <a:cubicBezTo>
                    <a:pt x="2633" y="3903"/>
                    <a:pt x="3138" y="3551"/>
                    <a:pt x="3428" y="3229"/>
                  </a:cubicBezTo>
                  <a:cubicBezTo>
                    <a:pt x="3764" y="2859"/>
                    <a:pt x="3932" y="2321"/>
                    <a:pt x="3898" y="1817"/>
                  </a:cubicBezTo>
                  <a:cubicBezTo>
                    <a:pt x="3865" y="1313"/>
                    <a:pt x="3596" y="843"/>
                    <a:pt x="3226" y="507"/>
                  </a:cubicBezTo>
                  <a:cubicBezTo>
                    <a:pt x="3092" y="406"/>
                    <a:pt x="2924" y="339"/>
                    <a:pt x="2789" y="204"/>
                  </a:cubicBezTo>
                  <a:cubicBezTo>
                    <a:pt x="2554" y="70"/>
                    <a:pt x="2285" y="36"/>
                    <a:pt x="2050" y="3"/>
                  </a:cubicBezTo>
                  <a:lnTo>
                    <a:pt x="1815" y="3"/>
                  </a:lnTo>
                  <a:cubicBezTo>
                    <a:pt x="1795" y="1"/>
                    <a:pt x="1774" y="1"/>
                    <a:pt x="1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6596325" y="852475"/>
              <a:ext cx="72275" cy="73550"/>
            </a:xfrm>
            <a:custGeom>
              <a:avLst/>
              <a:gdLst/>
              <a:ahLst/>
              <a:cxnLst/>
              <a:rect l="l" t="t" r="r" b="b"/>
              <a:pathLst>
                <a:path w="2891" h="2942" extrusionOk="0">
                  <a:moveTo>
                    <a:pt x="1420" y="1"/>
                  </a:moveTo>
                  <a:cubicBezTo>
                    <a:pt x="1387" y="1"/>
                    <a:pt x="1362" y="17"/>
                    <a:pt x="1345" y="51"/>
                  </a:cubicBezTo>
                  <a:cubicBezTo>
                    <a:pt x="1009" y="51"/>
                    <a:pt x="572" y="286"/>
                    <a:pt x="370" y="555"/>
                  </a:cubicBezTo>
                  <a:cubicBezTo>
                    <a:pt x="101" y="857"/>
                    <a:pt x="1" y="1227"/>
                    <a:pt x="1" y="1597"/>
                  </a:cubicBezTo>
                  <a:cubicBezTo>
                    <a:pt x="34" y="1966"/>
                    <a:pt x="202" y="2303"/>
                    <a:pt x="505" y="2571"/>
                  </a:cubicBezTo>
                  <a:cubicBezTo>
                    <a:pt x="572" y="2639"/>
                    <a:pt x="706" y="2706"/>
                    <a:pt x="774" y="2773"/>
                  </a:cubicBezTo>
                  <a:cubicBezTo>
                    <a:pt x="1042" y="2907"/>
                    <a:pt x="1278" y="2941"/>
                    <a:pt x="1546" y="2941"/>
                  </a:cubicBezTo>
                  <a:cubicBezTo>
                    <a:pt x="1883" y="2941"/>
                    <a:pt x="2286" y="2706"/>
                    <a:pt x="2521" y="2437"/>
                  </a:cubicBezTo>
                  <a:cubicBezTo>
                    <a:pt x="2756" y="2135"/>
                    <a:pt x="2891" y="1765"/>
                    <a:pt x="2891" y="1395"/>
                  </a:cubicBezTo>
                  <a:cubicBezTo>
                    <a:pt x="2857" y="992"/>
                    <a:pt x="2689" y="656"/>
                    <a:pt x="2387" y="421"/>
                  </a:cubicBezTo>
                  <a:cubicBezTo>
                    <a:pt x="2286" y="320"/>
                    <a:pt x="2185" y="286"/>
                    <a:pt x="2084" y="219"/>
                  </a:cubicBezTo>
                  <a:cubicBezTo>
                    <a:pt x="1916" y="118"/>
                    <a:pt x="1715" y="85"/>
                    <a:pt x="1546" y="51"/>
                  </a:cubicBezTo>
                  <a:cubicBezTo>
                    <a:pt x="1496" y="17"/>
                    <a:pt x="1454" y="1"/>
                    <a:pt x="1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6161975" y="725625"/>
              <a:ext cx="65550" cy="65425"/>
            </a:xfrm>
            <a:custGeom>
              <a:avLst/>
              <a:gdLst/>
              <a:ahLst/>
              <a:cxnLst/>
              <a:rect l="l" t="t" r="r" b="b"/>
              <a:pathLst>
                <a:path w="2622" h="2617" extrusionOk="0">
                  <a:moveTo>
                    <a:pt x="1328" y="0"/>
                  </a:moveTo>
                  <a:cubicBezTo>
                    <a:pt x="1303" y="0"/>
                    <a:pt x="1277" y="17"/>
                    <a:pt x="1244" y="50"/>
                  </a:cubicBezTo>
                  <a:cubicBezTo>
                    <a:pt x="941" y="50"/>
                    <a:pt x="572" y="252"/>
                    <a:pt x="336" y="454"/>
                  </a:cubicBezTo>
                  <a:cubicBezTo>
                    <a:pt x="135" y="723"/>
                    <a:pt x="0" y="1092"/>
                    <a:pt x="0" y="1428"/>
                  </a:cubicBezTo>
                  <a:cubicBezTo>
                    <a:pt x="68" y="1764"/>
                    <a:pt x="168" y="2100"/>
                    <a:pt x="437" y="2302"/>
                  </a:cubicBezTo>
                  <a:cubicBezTo>
                    <a:pt x="504" y="2336"/>
                    <a:pt x="605" y="2436"/>
                    <a:pt x="740" y="2470"/>
                  </a:cubicBezTo>
                  <a:cubicBezTo>
                    <a:pt x="894" y="2573"/>
                    <a:pt x="1048" y="2617"/>
                    <a:pt x="1232" y="2617"/>
                  </a:cubicBezTo>
                  <a:cubicBezTo>
                    <a:pt x="1289" y="2617"/>
                    <a:pt x="1348" y="2612"/>
                    <a:pt x="1412" y="2605"/>
                  </a:cubicBezTo>
                  <a:cubicBezTo>
                    <a:pt x="1681" y="2605"/>
                    <a:pt x="2084" y="2403"/>
                    <a:pt x="2286" y="2168"/>
                  </a:cubicBezTo>
                  <a:cubicBezTo>
                    <a:pt x="2487" y="1932"/>
                    <a:pt x="2622" y="1563"/>
                    <a:pt x="2622" y="1227"/>
                  </a:cubicBezTo>
                  <a:cubicBezTo>
                    <a:pt x="2588" y="891"/>
                    <a:pt x="2454" y="555"/>
                    <a:pt x="2185" y="319"/>
                  </a:cubicBezTo>
                  <a:cubicBezTo>
                    <a:pt x="2118" y="286"/>
                    <a:pt x="2017" y="219"/>
                    <a:pt x="1916" y="151"/>
                  </a:cubicBezTo>
                  <a:cubicBezTo>
                    <a:pt x="1748" y="84"/>
                    <a:pt x="1580" y="50"/>
                    <a:pt x="1412" y="50"/>
                  </a:cubicBezTo>
                  <a:cubicBezTo>
                    <a:pt x="1378" y="17"/>
                    <a:pt x="1353" y="0"/>
                    <a:pt x="1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6771075" y="993925"/>
              <a:ext cx="45400" cy="43825"/>
            </a:xfrm>
            <a:custGeom>
              <a:avLst/>
              <a:gdLst/>
              <a:ahLst/>
              <a:cxnLst/>
              <a:rect l="l" t="t" r="r" b="b"/>
              <a:pathLst>
                <a:path w="1816" h="1753" extrusionOk="0">
                  <a:moveTo>
                    <a:pt x="787" y="1"/>
                  </a:moveTo>
                  <a:cubicBezTo>
                    <a:pt x="599" y="1"/>
                    <a:pt x="392" y="154"/>
                    <a:pt x="269" y="308"/>
                  </a:cubicBezTo>
                  <a:cubicBezTo>
                    <a:pt x="101" y="476"/>
                    <a:pt x="1" y="744"/>
                    <a:pt x="68" y="946"/>
                  </a:cubicBezTo>
                  <a:cubicBezTo>
                    <a:pt x="68" y="1148"/>
                    <a:pt x="169" y="1349"/>
                    <a:pt x="337" y="1517"/>
                  </a:cubicBezTo>
                  <a:cubicBezTo>
                    <a:pt x="572" y="1685"/>
                    <a:pt x="740" y="1753"/>
                    <a:pt x="975" y="1753"/>
                  </a:cubicBezTo>
                  <a:cubicBezTo>
                    <a:pt x="1177" y="1753"/>
                    <a:pt x="1446" y="1618"/>
                    <a:pt x="1580" y="1450"/>
                  </a:cubicBezTo>
                  <a:cubicBezTo>
                    <a:pt x="1748" y="1282"/>
                    <a:pt x="1815" y="1013"/>
                    <a:pt x="1782" y="812"/>
                  </a:cubicBezTo>
                  <a:cubicBezTo>
                    <a:pt x="1782" y="610"/>
                    <a:pt x="1647" y="408"/>
                    <a:pt x="1479" y="240"/>
                  </a:cubicBezTo>
                  <a:cubicBezTo>
                    <a:pt x="1278" y="72"/>
                    <a:pt x="1110" y="5"/>
                    <a:pt x="841" y="5"/>
                  </a:cubicBezTo>
                  <a:cubicBezTo>
                    <a:pt x="823" y="2"/>
                    <a:pt x="805"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5972100" y="732475"/>
              <a:ext cx="58000" cy="54075"/>
            </a:xfrm>
            <a:custGeom>
              <a:avLst/>
              <a:gdLst/>
              <a:ahLst/>
              <a:cxnLst/>
              <a:rect l="l" t="t" r="r" b="b"/>
              <a:pathLst>
                <a:path w="2320" h="2163" extrusionOk="0">
                  <a:moveTo>
                    <a:pt x="1120" y="0"/>
                  </a:moveTo>
                  <a:cubicBezTo>
                    <a:pt x="894" y="0"/>
                    <a:pt x="689" y="55"/>
                    <a:pt x="505" y="213"/>
                  </a:cubicBezTo>
                  <a:cubicBezTo>
                    <a:pt x="303" y="381"/>
                    <a:pt x="135" y="650"/>
                    <a:pt x="101" y="953"/>
                  </a:cubicBezTo>
                  <a:cubicBezTo>
                    <a:pt x="0" y="1490"/>
                    <a:pt x="437" y="2129"/>
                    <a:pt x="1009" y="2162"/>
                  </a:cubicBezTo>
                  <a:cubicBezTo>
                    <a:pt x="1311" y="2162"/>
                    <a:pt x="1546" y="2095"/>
                    <a:pt x="1815" y="1927"/>
                  </a:cubicBezTo>
                  <a:cubicBezTo>
                    <a:pt x="2017" y="1793"/>
                    <a:pt x="2185" y="1524"/>
                    <a:pt x="2218" y="1222"/>
                  </a:cubicBezTo>
                  <a:cubicBezTo>
                    <a:pt x="2319" y="684"/>
                    <a:pt x="1882" y="45"/>
                    <a:pt x="1311" y="12"/>
                  </a:cubicBezTo>
                  <a:cubicBezTo>
                    <a:pt x="1246" y="5"/>
                    <a:pt x="1182" y="0"/>
                    <a:pt x="1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9" name="Google Shape;2309;p55"/>
          <p:cNvSpPr/>
          <p:nvPr/>
        </p:nvSpPr>
        <p:spPr>
          <a:xfrm rot="18915105">
            <a:off x="2407635" y="3289713"/>
            <a:ext cx="242825" cy="545275"/>
          </a:xfrm>
          <a:custGeom>
            <a:avLst/>
            <a:gdLst/>
            <a:ahLst/>
            <a:cxnLst/>
            <a:rect l="l" t="t" r="r" b="b"/>
            <a:pathLst>
              <a:path w="9713" h="21811" extrusionOk="0">
                <a:moveTo>
                  <a:pt x="7024" y="4705"/>
                </a:moveTo>
                <a:cubicBezTo>
                  <a:pt x="7058" y="4705"/>
                  <a:pt x="7091" y="4705"/>
                  <a:pt x="7192" y="4739"/>
                </a:cubicBezTo>
                <a:cubicBezTo>
                  <a:pt x="7226" y="4739"/>
                  <a:pt x="7226" y="4806"/>
                  <a:pt x="7260" y="4806"/>
                </a:cubicBezTo>
                <a:lnTo>
                  <a:pt x="7327" y="4840"/>
                </a:lnTo>
                <a:cubicBezTo>
                  <a:pt x="7327" y="4873"/>
                  <a:pt x="7360" y="4873"/>
                  <a:pt x="7360" y="4907"/>
                </a:cubicBezTo>
                <a:cubicBezTo>
                  <a:pt x="7394" y="5008"/>
                  <a:pt x="7394" y="5041"/>
                  <a:pt x="7394" y="5109"/>
                </a:cubicBezTo>
                <a:lnTo>
                  <a:pt x="7394" y="5646"/>
                </a:lnTo>
                <a:cubicBezTo>
                  <a:pt x="7360" y="5949"/>
                  <a:pt x="7260" y="6285"/>
                  <a:pt x="7159" y="6654"/>
                </a:cubicBezTo>
                <a:cubicBezTo>
                  <a:pt x="7058" y="6856"/>
                  <a:pt x="6923" y="7024"/>
                  <a:pt x="6823" y="7192"/>
                </a:cubicBezTo>
                <a:cubicBezTo>
                  <a:pt x="6688" y="7360"/>
                  <a:pt x="6554" y="7495"/>
                  <a:pt x="6386" y="7595"/>
                </a:cubicBezTo>
                <a:cubicBezTo>
                  <a:pt x="6184" y="7730"/>
                  <a:pt x="6016" y="7864"/>
                  <a:pt x="5747" y="7999"/>
                </a:cubicBezTo>
                <a:cubicBezTo>
                  <a:pt x="5512" y="8100"/>
                  <a:pt x="5210" y="8167"/>
                  <a:pt x="4907" y="8234"/>
                </a:cubicBezTo>
                <a:cubicBezTo>
                  <a:pt x="4739" y="8268"/>
                  <a:pt x="4537" y="8268"/>
                  <a:pt x="4336" y="8268"/>
                </a:cubicBezTo>
                <a:cubicBezTo>
                  <a:pt x="4134" y="8268"/>
                  <a:pt x="3966" y="8268"/>
                  <a:pt x="3798" y="8234"/>
                </a:cubicBezTo>
                <a:cubicBezTo>
                  <a:pt x="3395" y="8200"/>
                  <a:pt x="3059" y="8066"/>
                  <a:pt x="2723" y="7931"/>
                </a:cubicBezTo>
                <a:cubicBezTo>
                  <a:pt x="2622" y="7898"/>
                  <a:pt x="2487" y="7831"/>
                  <a:pt x="2353" y="7763"/>
                </a:cubicBezTo>
                <a:cubicBezTo>
                  <a:pt x="2454" y="7595"/>
                  <a:pt x="2555" y="7427"/>
                  <a:pt x="2656" y="7327"/>
                </a:cubicBezTo>
                <a:cubicBezTo>
                  <a:pt x="2891" y="6991"/>
                  <a:pt x="3227" y="6654"/>
                  <a:pt x="3731" y="6251"/>
                </a:cubicBezTo>
                <a:lnTo>
                  <a:pt x="3798" y="6218"/>
                </a:lnTo>
                <a:lnTo>
                  <a:pt x="3832" y="6184"/>
                </a:lnTo>
                <a:cubicBezTo>
                  <a:pt x="4504" y="5646"/>
                  <a:pt x="5176" y="5243"/>
                  <a:pt x="5814" y="4974"/>
                </a:cubicBezTo>
                <a:cubicBezTo>
                  <a:pt x="6117" y="4840"/>
                  <a:pt x="6386" y="4739"/>
                  <a:pt x="6688" y="4705"/>
                </a:cubicBezTo>
                <a:close/>
                <a:moveTo>
                  <a:pt x="7091" y="11729"/>
                </a:moveTo>
                <a:cubicBezTo>
                  <a:pt x="7260" y="11763"/>
                  <a:pt x="7461" y="11796"/>
                  <a:pt x="7596" y="11863"/>
                </a:cubicBezTo>
                <a:cubicBezTo>
                  <a:pt x="7730" y="11897"/>
                  <a:pt x="7797" y="11964"/>
                  <a:pt x="7932" y="12065"/>
                </a:cubicBezTo>
                <a:lnTo>
                  <a:pt x="8133" y="12267"/>
                </a:lnTo>
                <a:cubicBezTo>
                  <a:pt x="8200" y="12300"/>
                  <a:pt x="8234" y="12401"/>
                  <a:pt x="8268" y="12468"/>
                </a:cubicBezTo>
                <a:cubicBezTo>
                  <a:pt x="8301" y="12569"/>
                  <a:pt x="8301" y="12603"/>
                  <a:pt x="8301" y="12703"/>
                </a:cubicBezTo>
                <a:lnTo>
                  <a:pt x="8301" y="12939"/>
                </a:lnTo>
                <a:cubicBezTo>
                  <a:pt x="8301" y="13040"/>
                  <a:pt x="8268" y="13140"/>
                  <a:pt x="8234" y="13241"/>
                </a:cubicBezTo>
                <a:cubicBezTo>
                  <a:pt x="8133" y="13376"/>
                  <a:pt x="8066" y="13510"/>
                  <a:pt x="7965" y="13644"/>
                </a:cubicBezTo>
                <a:cubicBezTo>
                  <a:pt x="7797" y="13880"/>
                  <a:pt x="7562" y="14115"/>
                  <a:pt x="7293" y="14317"/>
                </a:cubicBezTo>
                <a:lnTo>
                  <a:pt x="7260" y="14350"/>
                </a:lnTo>
                <a:cubicBezTo>
                  <a:pt x="6890" y="14653"/>
                  <a:pt x="6453" y="14854"/>
                  <a:pt x="6083" y="15022"/>
                </a:cubicBezTo>
                <a:cubicBezTo>
                  <a:pt x="5781" y="15157"/>
                  <a:pt x="5512" y="15258"/>
                  <a:pt x="5210" y="15291"/>
                </a:cubicBezTo>
                <a:lnTo>
                  <a:pt x="4571" y="15291"/>
                </a:lnTo>
                <a:cubicBezTo>
                  <a:pt x="4369" y="15258"/>
                  <a:pt x="4201" y="15190"/>
                  <a:pt x="4000" y="15123"/>
                </a:cubicBezTo>
                <a:cubicBezTo>
                  <a:pt x="3765" y="15022"/>
                  <a:pt x="3563" y="14921"/>
                  <a:pt x="3395" y="14787"/>
                </a:cubicBezTo>
                <a:lnTo>
                  <a:pt x="3328" y="14686"/>
                </a:lnTo>
                <a:lnTo>
                  <a:pt x="3361" y="14619"/>
                </a:lnTo>
                <a:lnTo>
                  <a:pt x="3428" y="14451"/>
                </a:lnTo>
                <a:cubicBezTo>
                  <a:pt x="3664" y="13980"/>
                  <a:pt x="3899" y="13510"/>
                  <a:pt x="4201" y="13140"/>
                </a:cubicBezTo>
                <a:cubicBezTo>
                  <a:pt x="4403" y="12872"/>
                  <a:pt x="4672" y="12603"/>
                  <a:pt x="4907" y="12401"/>
                </a:cubicBezTo>
                <a:cubicBezTo>
                  <a:pt x="5176" y="12199"/>
                  <a:pt x="5445" y="12065"/>
                  <a:pt x="5714" y="11931"/>
                </a:cubicBezTo>
                <a:cubicBezTo>
                  <a:pt x="5982" y="11863"/>
                  <a:pt x="6218" y="11763"/>
                  <a:pt x="6453" y="11729"/>
                </a:cubicBezTo>
                <a:close/>
                <a:moveTo>
                  <a:pt x="6419" y="1"/>
                </a:moveTo>
                <a:cubicBezTo>
                  <a:pt x="5579" y="1"/>
                  <a:pt x="4672" y="269"/>
                  <a:pt x="3664" y="706"/>
                </a:cubicBezTo>
                <a:cubicBezTo>
                  <a:pt x="3227" y="941"/>
                  <a:pt x="2756" y="1210"/>
                  <a:pt x="2353" y="1513"/>
                </a:cubicBezTo>
                <a:cubicBezTo>
                  <a:pt x="1883" y="1849"/>
                  <a:pt x="1513" y="2219"/>
                  <a:pt x="1210" y="2622"/>
                </a:cubicBezTo>
                <a:cubicBezTo>
                  <a:pt x="841" y="3025"/>
                  <a:pt x="572" y="3462"/>
                  <a:pt x="404" y="3865"/>
                </a:cubicBezTo>
                <a:cubicBezTo>
                  <a:pt x="202" y="4369"/>
                  <a:pt x="101" y="4840"/>
                  <a:pt x="34" y="5344"/>
                </a:cubicBezTo>
                <a:cubicBezTo>
                  <a:pt x="1" y="5747"/>
                  <a:pt x="101" y="6218"/>
                  <a:pt x="202" y="6587"/>
                </a:cubicBezTo>
                <a:cubicBezTo>
                  <a:pt x="337" y="6991"/>
                  <a:pt x="538" y="7327"/>
                  <a:pt x="807" y="7663"/>
                </a:cubicBezTo>
                <a:cubicBezTo>
                  <a:pt x="874" y="7763"/>
                  <a:pt x="1009" y="7898"/>
                  <a:pt x="1177" y="8032"/>
                </a:cubicBezTo>
                <a:cubicBezTo>
                  <a:pt x="975" y="8570"/>
                  <a:pt x="841" y="9208"/>
                  <a:pt x="807" y="9881"/>
                </a:cubicBezTo>
                <a:cubicBezTo>
                  <a:pt x="706" y="10620"/>
                  <a:pt x="807" y="11460"/>
                  <a:pt x="975" y="12300"/>
                </a:cubicBezTo>
                <a:cubicBezTo>
                  <a:pt x="1143" y="13107"/>
                  <a:pt x="1412" y="13812"/>
                  <a:pt x="1849" y="14417"/>
                </a:cubicBezTo>
                <a:cubicBezTo>
                  <a:pt x="1983" y="14619"/>
                  <a:pt x="2084" y="14787"/>
                  <a:pt x="2219" y="14921"/>
                </a:cubicBezTo>
                <a:cubicBezTo>
                  <a:pt x="2084" y="15325"/>
                  <a:pt x="2017" y="15795"/>
                  <a:pt x="2017" y="16232"/>
                </a:cubicBezTo>
                <a:cubicBezTo>
                  <a:pt x="1916" y="17173"/>
                  <a:pt x="2151" y="18181"/>
                  <a:pt x="2555" y="19122"/>
                </a:cubicBezTo>
                <a:cubicBezTo>
                  <a:pt x="2924" y="19962"/>
                  <a:pt x="3596" y="20668"/>
                  <a:pt x="4369" y="21139"/>
                </a:cubicBezTo>
                <a:cubicBezTo>
                  <a:pt x="5075" y="21542"/>
                  <a:pt x="5882" y="21811"/>
                  <a:pt x="6755" y="21811"/>
                </a:cubicBezTo>
                <a:lnTo>
                  <a:pt x="7091" y="21811"/>
                </a:lnTo>
                <a:cubicBezTo>
                  <a:pt x="7864" y="21777"/>
                  <a:pt x="8637" y="21508"/>
                  <a:pt x="9444" y="21139"/>
                </a:cubicBezTo>
                <a:cubicBezTo>
                  <a:pt x="9545" y="21105"/>
                  <a:pt x="9612" y="21004"/>
                  <a:pt x="9646" y="20870"/>
                </a:cubicBezTo>
                <a:cubicBezTo>
                  <a:pt x="9713" y="20769"/>
                  <a:pt x="9713" y="20601"/>
                  <a:pt x="9612" y="20500"/>
                </a:cubicBezTo>
                <a:cubicBezTo>
                  <a:pt x="9545" y="20366"/>
                  <a:pt x="9410" y="20298"/>
                  <a:pt x="9209" y="20298"/>
                </a:cubicBezTo>
                <a:cubicBezTo>
                  <a:pt x="9108" y="20298"/>
                  <a:pt x="9041" y="20298"/>
                  <a:pt x="8940" y="20332"/>
                </a:cubicBezTo>
                <a:cubicBezTo>
                  <a:pt x="8805" y="20366"/>
                  <a:pt x="8738" y="20466"/>
                  <a:pt x="8604" y="20500"/>
                </a:cubicBezTo>
                <a:cubicBezTo>
                  <a:pt x="8133" y="20668"/>
                  <a:pt x="7730" y="20802"/>
                  <a:pt x="7293" y="20870"/>
                </a:cubicBezTo>
                <a:cubicBezTo>
                  <a:pt x="7125" y="20937"/>
                  <a:pt x="6923" y="20937"/>
                  <a:pt x="6755" y="20937"/>
                </a:cubicBezTo>
                <a:cubicBezTo>
                  <a:pt x="6554" y="20937"/>
                  <a:pt x="6386" y="20937"/>
                  <a:pt x="6218" y="20870"/>
                </a:cubicBezTo>
                <a:cubicBezTo>
                  <a:pt x="5915" y="20836"/>
                  <a:pt x="5579" y="20769"/>
                  <a:pt x="5344" y="20634"/>
                </a:cubicBezTo>
                <a:cubicBezTo>
                  <a:pt x="5042" y="20500"/>
                  <a:pt x="4773" y="20332"/>
                  <a:pt x="4537" y="20164"/>
                </a:cubicBezTo>
                <a:cubicBezTo>
                  <a:pt x="4269" y="19962"/>
                  <a:pt x="4033" y="19761"/>
                  <a:pt x="3865" y="19492"/>
                </a:cubicBezTo>
                <a:cubicBezTo>
                  <a:pt x="3664" y="19189"/>
                  <a:pt x="3496" y="18921"/>
                  <a:pt x="3328" y="18584"/>
                </a:cubicBezTo>
                <a:cubicBezTo>
                  <a:pt x="3160" y="18181"/>
                  <a:pt x="3059" y="17778"/>
                  <a:pt x="2992" y="17341"/>
                </a:cubicBezTo>
                <a:cubicBezTo>
                  <a:pt x="2924" y="16904"/>
                  <a:pt x="2924" y="16467"/>
                  <a:pt x="2992" y="15997"/>
                </a:cubicBezTo>
                <a:cubicBezTo>
                  <a:pt x="2992" y="15930"/>
                  <a:pt x="3025" y="15795"/>
                  <a:pt x="3025" y="15728"/>
                </a:cubicBezTo>
                <a:cubicBezTo>
                  <a:pt x="3126" y="15795"/>
                  <a:pt x="3227" y="15896"/>
                  <a:pt x="3395" y="15930"/>
                </a:cubicBezTo>
                <a:cubicBezTo>
                  <a:pt x="3731" y="16098"/>
                  <a:pt x="4067" y="16165"/>
                  <a:pt x="4504" y="16266"/>
                </a:cubicBezTo>
                <a:cubicBezTo>
                  <a:pt x="4605" y="16266"/>
                  <a:pt x="4739" y="16299"/>
                  <a:pt x="4874" y="16299"/>
                </a:cubicBezTo>
                <a:cubicBezTo>
                  <a:pt x="5142" y="16299"/>
                  <a:pt x="5344" y="16266"/>
                  <a:pt x="5613" y="16232"/>
                </a:cubicBezTo>
                <a:cubicBezTo>
                  <a:pt x="6016" y="16131"/>
                  <a:pt x="6386" y="15997"/>
                  <a:pt x="6856" y="15762"/>
                </a:cubicBezTo>
                <a:cubicBezTo>
                  <a:pt x="7260" y="15560"/>
                  <a:pt x="7696" y="15291"/>
                  <a:pt x="8100" y="14921"/>
                </a:cubicBezTo>
                <a:cubicBezTo>
                  <a:pt x="8436" y="14653"/>
                  <a:pt x="8705" y="14317"/>
                  <a:pt x="8940" y="13980"/>
                </a:cubicBezTo>
                <a:cubicBezTo>
                  <a:pt x="9074" y="13779"/>
                  <a:pt x="9242" y="13476"/>
                  <a:pt x="9276" y="13107"/>
                </a:cubicBezTo>
                <a:cubicBezTo>
                  <a:pt x="9309" y="12771"/>
                  <a:pt x="9309" y="12468"/>
                  <a:pt x="9209" y="12233"/>
                </a:cubicBezTo>
                <a:cubicBezTo>
                  <a:pt x="9108" y="11931"/>
                  <a:pt x="8940" y="11695"/>
                  <a:pt x="8738" y="11460"/>
                </a:cubicBezTo>
                <a:cubicBezTo>
                  <a:pt x="8234" y="10956"/>
                  <a:pt x="7528" y="10788"/>
                  <a:pt x="7058" y="10754"/>
                </a:cubicBezTo>
                <a:lnTo>
                  <a:pt x="6789" y="10754"/>
                </a:lnTo>
                <a:cubicBezTo>
                  <a:pt x="6218" y="10754"/>
                  <a:pt x="5579" y="10922"/>
                  <a:pt x="4941" y="11258"/>
                </a:cubicBezTo>
                <a:cubicBezTo>
                  <a:pt x="4201" y="11695"/>
                  <a:pt x="3563" y="12300"/>
                  <a:pt x="3025" y="13208"/>
                </a:cubicBezTo>
                <a:cubicBezTo>
                  <a:pt x="2857" y="13443"/>
                  <a:pt x="2723" y="13712"/>
                  <a:pt x="2588" y="13947"/>
                </a:cubicBezTo>
                <a:cubicBezTo>
                  <a:pt x="2487" y="13712"/>
                  <a:pt x="2319" y="13443"/>
                  <a:pt x="2219" y="13208"/>
                </a:cubicBezTo>
                <a:cubicBezTo>
                  <a:pt x="2017" y="12703"/>
                  <a:pt x="1883" y="12132"/>
                  <a:pt x="1748" y="11594"/>
                </a:cubicBezTo>
                <a:cubicBezTo>
                  <a:pt x="1681" y="10922"/>
                  <a:pt x="1681" y="10284"/>
                  <a:pt x="1748" y="9612"/>
                </a:cubicBezTo>
                <a:cubicBezTo>
                  <a:pt x="1815" y="9276"/>
                  <a:pt x="1883" y="8940"/>
                  <a:pt x="1983" y="8604"/>
                </a:cubicBezTo>
                <a:cubicBezTo>
                  <a:pt x="2185" y="8738"/>
                  <a:pt x="2420" y="8872"/>
                  <a:pt x="2689" y="8940"/>
                </a:cubicBezTo>
                <a:cubicBezTo>
                  <a:pt x="3025" y="9074"/>
                  <a:pt x="3395" y="9175"/>
                  <a:pt x="3865" y="9208"/>
                </a:cubicBezTo>
                <a:lnTo>
                  <a:pt x="4235" y="9208"/>
                </a:lnTo>
                <a:cubicBezTo>
                  <a:pt x="4504" y="9208"/>
                  <a:pt x="4739" y="9208"/>
                  <a:pt x="5042" y="9175"/>
                </a:cubicBezTo>
                <a:cubicBezTo>
                  <a:pt x="5781" y="9040"/>
                  <a:pt x="6554" y="8704"/>
                  <a:pt x="7091" y="8200"/>
                </a:cubicBezTo>
                <a:cubicBezTo>
                  <a:pt x="7696" y="7696"/>
                  <a:pt x="8066" y="6923"/>
                  <a:pt x="8234" y="6016"/>
                </a:cubicBezTo>
                <a:cubicBezTo>
                  <a:pt x="8402" y="5142"/>
                  <a:pt x="8268" y="4504"/>
                  <a:pt x="7864" y="4168"/>
                </a:cubicBezTo>
                <a:cubicBezTo>
                  <a:pt x="7596" y="3966"/>
                  <a:pt x="7260" y="3832"/>
                  <a:pt x="6856" y="3832"/>
                </a:cubicBezTo>
                <a:cubicBezTo>
                  <a:pt x="6621" y="3832"/>
                  <a:pt x="6419" y="3865"/>
                  <a:pt x="6184" y="3899"/>
                </a:cubicBezTo>
                <a:cubicBezTo>
                  <a:pt x="5848" y="4000"/>
                  <a:pt x="5512" y="4134"/>
                  <a:pt x="5210" y="4235"/>
                </a:cubicBezTo>
                <a:cubicBezTo>
                  <a:pt x="4907" y="4369"/>
                  <a:pt x="4605" y="4537"/>
                  <a:pt x="4269" y="4739"/>
                </a:cubicBezTo>
                <a:cubicBezTo>
                  <a:pt x="3664" y="5142"/>
                  <a:pt x="3059" y="5579"/>
                  <a:pt x="2521" y="6050"/>
                </a:cubicBezTo>
                <a:cubicBezTo>
                  <a:pt x="2252" y="6251"/>
                  <a:pt x="2084" y="6486"/>
                  <a:pt x="1916" y="6688"/>
                </a:cubicBezTo>
                <a:cubicBezTo>
                  <a:pt x="1815" y="6856"/>
                  <a:pt x="1681" y="7024"/>
                  <a:pt x="1580" y="7192"/>
                </a:cubicBezTo>
                <a:lnTo>
                  <a:pt x="1513" y="7091"/>
                </a:lnTo>
                <a:lnTo>
                  <a:pt x="1412" y="7024"/>
                </a:lnTo>
                <a:cubicBezTo>
                  <a:pt x="1311" y="6856"/>
                  <a:pt x="1210" y="6688"/>
                  <a:pt x="1143" y="6520"/>
                </a:cubicBezTo>
                <a:cubicBezTo>
                  <a:pt x="1042" y="6318"/>
                  <a:pt x="1009" y="6150"/>
                  <a:pt x="975" y="5915"/>
                </a:cubicBezTo>
                <a:cubicBezTo>
                  <a:pt x="908" y="5680"/>
                  <a:pt x="908" y="5478"/>
                  <a:pt x="975" y="5209"/>
                </a:cubicBezTo>
                <a:cubicBezTo>
                  <a:pt x="1009" y="4974"/>
                  <a:pt x="1076" y="4672"/>
                  <a:pt x="1177" y="4403"/>
                </a:cubicBezTo>
                <a:cubicBezTo>
                  <a:pt x="1311" y="4067"/>
                  <a:pt x="1513" y="3798"/>
                  <a:pt x="1715" y="3496"/>
                </a:cubicBezTo>
                <a:cubicBezTo>
                  <a:pt x="2017" y="3126"/>
                  <a:pt x="2387" y="2723"/>
                  <a:pt x="2824" y="2387"/>
                </a:cubicBezTo>
                <a:cubicBezTo>
                  <a:pt x="3328" y="2017"/>
                  <a:pt x="3865" y="1681"/>
                  <a:pt x="4403" y="1446"/>
                </a:cubicBezTo>
                <a:cubicBezTo>
                  <a:pt x="4907" y="1210"/>
                  <a:pt x="5378" y="1110"/>
                  <a:pt x="5848" y="1009"/>
                </a:cubicBezTo>
                <a:cubicBezTo>
                  <a:pt x="6016" y="1009"/>
                  <a:pt x="6184" y="975"/>
                  <a:pt x="6352" y="975"/>
                </a:cubicBezTo>
                <a:lnTo>
                  <a:pt x="6386" y="975"/>
                </a:lnTo>
                <a:cubicBezTo>
                  <a:pt x="6621" y="975"/>
                  <a:pt x="6856" y="773"/>
                  <a:pt x="6856" y="505"/>
                </a:cubicBezTo>
                <a:cubicBezTo>
                  <a:pt x="6856" y="269"/>
                  <a:pt x="6621" y="34"/>
                  <a:pt x="6386" y="34"/>
                </a:cubicBezTo>
                <a:cubicBezTo>
                  <a:pt x="6487" y="1"/>
                  <a:pt x="6419" y="1"/>
                  <a:pt x="6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rot="5400000">
            <a:off x="3196132" y="3366395"/>
            <a:ext cx="304801" cy="391912"/>
          </a:xfrm>
          <a:custGeom>
            <a:avLst/>
            <a:gdLst/>
            <a:ahLst/>
            <a:cxnLst/>
            <a:rect l="l" t="t" r="r" b="b"/>
            <a:pathLst>
              <a:path w="11394" h="13316" extrusionOk="0">
                <a:moveTo>
                  <a:pt x="2454" y="5770"/>
                </a:moveTo>
                <a:cubicBezTo>
                  <a:pt x="2420" y="5803"/>
                  <a:pt x="2420" y="5803"/>
                  <a:pt x="2454" y="5837"/>
                </a:cubicBezTo>
                <a:lnTo>
                  <a:pt x="2454" y="5770"/>
                </a:lnTo>
                <a:close/>
                <a:moveTo>
                  <a:pt x="4739" y="3081"/>
                </a:moveTo>
                <a:cubicBezTo>
                  <a:pt x="5210" y="3081"/>
                  <a:pt x="5647" y="3148"/>
                  <a:pt x="6117" y="3283"/>
                </a:cubicBezTo>
                <a:cubicBezTo>
                  <a:pt x="6487" y="3350"/>
                  <a:pt x="6823" y="3518"/>
                  <a:pt x="7159" y="3686"/>
                </a:cubicBezTo>
                <a:cubicBezTo>
                  <a:pt x="7394" y="3821"/>
                  <a:pt x="7596" y="3955"/>
                  <a:pt x="7764" y="4123"/>
                </a:cubicBezTo>
                <a:cubicBezTo>
                  <a:pt x="7898" y="4257"/>
                  <a:pt x="7965" y="4358"/>
                  <a:pt x="8066" y="4493"/>
                </a:cubicBezTo>
                <a:cubicBezTo>
                  <a:pt x="8100" y="4627"/>
                  <a:pt x="8167" y="4728"/>
                  <a:pt x="8234" y="4829"/>
                </a:cubicBezTo>
                <a:cubicBezTo>
                  <a:pt x="8167" y="4930"/>
                  <a:pt x="8234" y="5064"/>
                  <a:pt x="8234" y="5165"/>
                </a:cubicBezTo>
                <a:cubicBezTo>
                  <a:pt x="8234" y="5333"/>
                  <a:pt x="8167" y="5467"/>
                  <a:pt x="8167" y="5635"/>
                </a:cubicBezTo>
                <a:cubicBezTo>
                  <a:pt x="8133" y="5702"/>
                  <a:pt x="8133" y="5803"/>
                  <a:pt x="8100" y="5837"/>
                </a:cubicBezTo>
                <a:cubicBezTo>
                  <a:pt x="8066" y="5871"/>
                  <a:pt x="8066" y="5938"/>
                  <a:pt x="7999" y="5971"/>
                </a:cubicBezTo>
                <a:lnTo>
                  <a:pt x="7932" y="6039"/>
                </a:lnTo>
                <a:cubicBezTo>
                  <a:pt x="7898" y="6106"/>
                  <a:pt x="7831" y="6106"/>
                  <a:pt x="7797" y="6106"/>
                </a:cubicBezTo>
                <a:cubicBezTo>
                  <a:pt x="7730" y="6106"/>
                  <a:pt x="7663" y="6139"/>
                  <a:pt x="7596" y="6139"/>
                </a:cubicBezTo>
                <a:cubicBezTo>
                  <a:pt x="7461" y="6139"/>
                  <a:pt x="7293" y="6106"/>
                  <a:pt x="7159" y="6039"/>
                </a:cubicBezTo>
                <a:cubicBezTo>
                  <a:pt x="6890" y="5971"/>
                  <a:pt x="6621" y="5837"/>
                  <a:pt x="6386" y="5702"/>
                </a:cubicBezTo>
                <a:cubicBezTo>
                  <a:pt x="5949" y="5467"/>
                  <a:pt x="5546" y="5165"/>
                  <a:pt x="5210" y="4829"/>
                </a:cubicBezTo>
                <a:cubicBezTo>
                  <a:pt x="5042" y="4661"/>
                  <a:pt x="4806" y="4459"/>
                  <a:pt x="4706" y="4190"/>
                </a:cubicBezTo>
                <a:cubicBezTo>
                  <a:pt x="4605" y="4089"/>
                  <a:pt x="4571" y="3921"/>
                  <a:pt x="4470" y="3787"/>
                </a:cubicBezTo>
                <a:cubicBezTo>
                  <a:pt x="4403" y="3619"/>
                  <a:pt x="4370" y="3451"/>
                  <a:pt x="4302" y="3283"/>
                </a:cubicBezTo>
                <a:cubicBezTo>
                  <a:pt x="4302" y="3249"/>
                  <a:pt x="4269" y="3148"/>
                  <a:pt x="4269" y="3115"/>
                </a:cubicBezTo>
                <a:cubicBezTo>
                  <a:pt x="4437" y="3115"/>
                  <a:pt x="4571" y="3081"/>
                  <a:pt x="4739" y="3081"/>
                </a:cubicBezTo>
                <a:close/>
                <a:moveTo>
                  <a:pt x="3529" y="6778"/>
                </a:moveTo>
                <a:cubicBezTo>
                  <a:pt x="3765" y="6778"/>
                  <a:pt x="3966" y="6811"/>
                  <a:pt x="4235" y="6845"/>
                </a:cubicBezTo>
                <a:cubicBezTo>
                  <a:pt x="4504" y="6946"/>
                  <a:pt x="4806" y="7047"/>
                  <a:pt x="5075" y="7215"/>
                </a:cubicBezTo>
                <a:cubicBezTo>
                  <a:pt x="5075" y="7215"/>
                  <a:pt x="5075" y="7215"/>
                  <a:pt x="5075" y="7215"/>
                </a:cubicBezTo>
                <a:lnTo>
                  <a:pt x="5075" y="7215"/>
                </a:lnTo>
                <a:cubicBezTo>
                  <a:pt x="5075" y="7215"/>
                  <a:pt x="5086" y="7215"/>
                  <a:pt x="5096" y="7228"/>
                </a:cubicBezTo>
                <a:lnTo>
                  <a:pt x="5096" y="7228"/>
                </a:lnTo>
                <a:cubicBezTo>
                  <a:pt x="5089" y="7223"/>
                  <a:pt x="5082" y="7219"/>
                  <a:pt x="5075" y="7215"/>
                </a:cubicBezTo>
                <a:lnTo>
                  <a:pt x="5075" y="7215"/>
                </a:lnTo>
                <a:cubicBezTo>
                  <a:pt x="5075" y="7282"/>
                  <a:pt x="5109" y="7282"/>
                  <a:pt x="5109" y="7282"/>
                </a:cubicBezTo>
                <a:cubicBezTo>
                  <a:pt x="5109" y="7254"/>
                  <a:pt x="5103" y="7237"/>
                  <a:pt x="5096" y="7228"/>
                </a:cubicBezTo>
                <a:lnTo>
                  <a:pt x="5096" y="7228"/>
                </a:lnTo>
                <a:cubicBezTo>
                  <a:pt x="5358" y="7391"/>
                  <a:pt x="5619" y="7558"/>
                  <a:pt x="5848" y="7820"/>
                </a:cubicBezTo>
                <a:cubicBezTo>
                  <a:pt x="5949" y="7887"/>
                  <a:pt x="6016" y="7988"/>
                  <a:pt x="6117" y="8122"/>
                </a:cubicBezTo>
                <a:cubicBezTo>
                  <a:pt x="6151" y="8156"/>
                  <a:pt x="6151" y="8189"/>
                  <a:pt x="6184" y="8290"/>
                </a:cubicBezTo>
                <a:cubicBezTo>
                  <a:pt x="6117" y="8290"/>
                  <a:pt x="6117" y="8324"/>
                  <a:pt x="6117" y="8324"/>
                </a:cubicBezTo>
                <a:lnTo>
                  <a:pt x="6117" y="8357"/>
                </a:lnTo>
                <a:lnTo>
                  <a:pt x="6083" y="8391"/>
                </a:lnTo>
                <a:cubicBezTo>
                  <a:pt x="6050" y="8391"/>
                  <a:pt x="5983" y="8458"/>
                  <a:pt x="5949" y="8458"/>
                </a:cubicBezTo>
                <a:cubicBezTo>
                  <a:pt x="5815" y="8492"/>
                  <a:pt x="5747" y="8492"/>
                  <a:pt x="5613" y="8492"/>
                </a:cubicBezTo>
                <a:cubicBezTo>
                  <a:pt x="5311" y="8492"/>
                  <a:pt x="5042" y="8458"/>
                  <a:pt x="4773" y="8357"/>
                </a:cubicBezTo>
                <a:cubicBezTo>
                  <a:pt x="4571" y="8290"/>
                  <a:pt x="4370" y="8189"/>
                  <a:pt x="4202" y="8122"/>
                </a:cubicBezTo>
                <a:cubicBezTo>
                  <a:pt x="3933" y="7988"/>
                  <a:pt x="3731" y="7786"/>
                  <a:pt x="3529" y="7618"/>
                </a:cubicBezTo>
                <a:cubicBezTo>
                  <a:pt x="3294" y="7349"/>
                  <a:pt x="3093" y="7114"/>
                  <a:pt x="2925" y="6845"/>
                </a:cubicBezTo>
                <a:cubicBezTo>
                  <a:pt x="3093" y="6811"/>
                  <a:pt x="3294" y="6778"/>
                  <a:pt x="3529" y="6778"/>
                </a:cubicBezTo>
                <a:close/>
                <a:moveTo>
                  <a:pt x="6224" y="0"/>
                </a:moveTo>
                <a:cubicBezTo>
                  <a:pt x="5838" y="0"/>
                  <a:pt x="5453" y="52"/>
                  <a:pt x="5075" y="158"/>
                </a:cubicBezTo>
                <a:cubicBezTo>
                  <a:pt x="4739" y="292"/>
                  <a:pt x="4403" y="460"/>
                  <a:pt x="4134" y="729"/>
                </a:cubicBezTo>
                <a:lnTo>
                  <a:pt x="3933" y="930"/>
                </a:lnTo>
                <a:cubicBezTo>
                  <a:pt x="3865" y="998"/>
                  <a:pt x="3798" y="1099"/>
                  <a:pt x="3765" y="1233"/>
                </a:cubicBezTo>
                <a:cubicBezTo>
                  <a:pt x="3697" y="1401"/>
                  <a:pt x="3597" y="1603"/>
                  <a:pt x="3563" y="1771"/>
                </a:cubicBezTo>
                <a:cubicBezTo>
                  <a:pt x="3529" y="1972"/>
                  <a:pt x="3462" y="2208"/>
                  <a:pt x="3462" y="2443"/>
                </a:cubicBezTo>
                <a:lnTo>
                  <a:pt x="3462" y="2476"/>
                </a:lnTo>
                <a:cubicBezTo>
                  <a:pt x="3395" y="2510"/>
                  <a:pt x="3261" y="2510"/>
                  <a:pt x="3193" y="2577"/>
                </a:cubicBezTo>
                <a:cubicBezTo>
                  <a:pt x="2958" y="2644"/>
                  <a:pt x="2723" y="2779"/>
                  <a:pt x="2555" y="2947"/>
                </a:cubicBezTo>
                <a:cubicBezTo>
                  <a:pt x="2286" y="3148"/>
                  <a:pt x="2118" y="3417"/>
                  <a:pt x="1950" y="3686"/>
                </a:cubicBezTo>
                <a:cubicBezTo>
                  <a:pt x="1782" y="3989"/>
                  <a:pt x="1715" y="4325"/>
                  <a:pt x="1681" y="4627"/>
                </a:cubicBezTo>
                <a:cubicBezTo>
                  <a:pt x="1614" y="4963"/>
                  <a:pt x="1681" y="5299"/>
                  <a:pt x="1715" y="5635"/>
                </a:cubicBezTo>
                <a:cubicBezTo>
                  <a:pt x="1748" y="5938"/>
                  <a:pt x="1849" y="6207"/>
                  <a:pt x="1950" y="6475"/>
                </a:cubicBezTo>
                <a:cubicBezTo>
                  <a:pt x="1715" y="6610"/>
                  <a:pt x="1513" y="6778"/>
                  <a:pt x="1278" y="6980"/>
                </a:cubicBezTo>
                <a:cubicBezTo>
                  <a:pt x="875" y="7383"/>
                  <a:pt x="538" y="7887"/>
                  <a:pt x="337" y="8492"/>
                </a:cubicBezTo>
                <a:cubicBezTo>
                  <a:pt x="34" y="9298"/>
                  <a:pt x="1" y="10138"/>
                  <a:pt x="202" y="10911"/>
                </a:cubicBezTo>
                <a:cubicBezTo>
                  <a:pt x="236" y="11147"/>
                  <a:pt x="337" y="11348"/>
                  <a:pt x="404" y="11550"/>
                </a:cubicBezTo>
                <a:cubicBezTo>
                  <a:pt x="505" y="11752"/>
                  <a:pt x="606" y="11987"/>
                  <a:pt x="740" y="12188"/>
                </a:cubicBezTo>
                <a:cubicBezTo>
                  <a:pt x="1009" y="12592"/>
                  <a:pt x="1379" y="12961"/>
                  <a:pt x="1748" y="13230"/>
                </a:cubicBezTo>
                <a:cubicBezTo>
                  <a:pt x="1807" y="13289"/>
                  <a:pt x="1879" y="13316"/>
                  <a:pt x="1953" y="13316"/>
                </a:cubicBezTo>
                <a:cubicBezTo>
                  <a:pt x="2047" y="13316"/>
                  <a:pt x="2143" y="13272"/>
                  <a:pt x="2219" y="13197"/>
                </a:cubicBezTo>
                <a:cubicBezTo>
                  <a:pt x="2353" y="13062"/>
                  <a:pt x="2286" y="12861"/>
                  <a:pt x="2185" y="12726"/>
                </a:cubicBezTo>
                <a:cubicBezTo>
                  <a:pt x="2051" y="12659"/>
                  <a:pt x="1916" y="12524"/>
                  <a:pt x="1782" y="12390"/>
                </a:cubicBezTo>
                <a:cubicBezTo>
                  <a:pt x="1580" y="12188"/>
                  <a:pt x="1379" y="11953"/>
                  <a:pt x="1244" y="11684"/>
                </a:cubicBezTo>
                <a:cubicBezTo>
                  <a:pt x="1076" y="11449"/>
                  <a:pt x="1009" y="11147"/>
                  <a:pt x="908" y="10844"/>
                </a:cubicBezTo>
                <a:cubicBezTo>
                  <a:pt x="841" y="10542"/>
                  <a:pt x="774" y="10273"/>
                  <a:pt x="774" y="9970"/>
                </a:cubicBezTo>
                <a:cubicBezTo>
                  <a:pt x="774" y="9634"/>
                  <a:pt x="841" y="9298"/>
                  <a:pt x="908" y="8996"/>
                </a:cubicBezTo>
                <a:cubicBezTo>
                  <a:pt x="1009" y="8693"/>
                  <a:pt x="1110" y="8458"/>
                  <a:pt x="1244" y="8156"/>
                </a:cubicBezTo>
                <a:cubicBezTo>
                  <a:pt x="1379" y="7920"/>
                  <a:pt x="1547" y="7685"/>
                  <a:pt x="1748" y="7517"/>
                </a:cubicBezTo>
                <a:cubicBezTo>
                  <a:pt x="1916" y="7349"/>
                  <a:pt x="2084" y="7248"/>
                  <a:pt x="2286" y="7114"/>
                </a:cubicBezTo>
                <a:cubicBezTo>
                  <a:pt x="2387" y="7282"/>
                  <a:pt x="2521" y="7450"/>
                  <a:pt x="2588" y="7551"/>
                </a:cubicBezTo>
                <a:cubicBezTo>
                  <a:pt x="3025" y="8122"/>
                  <a:pt x="3529" y="8593"/>
                  <a:pt x="4134" y="8861"/>
                </a:cubicBezTo>
                <a:cubicBezTo>
                  <a:pt x="4470" y="9029"/>
                  <a:pt x="4874" y="9130"/>
                  <a:pt x="5243" y="9164"/>
                </a:cubicBezTo>
                <a:cubicBezTo>
                  <a:pt x="5355" y="9175"/>
                  <a:pt x="5467" y="9183"/>
                  <a:pt x="5579" y="9183"/>
                </a:cubicBezTo>
                <a:cubicBezTo>
                  <a:pt x="5803" y="9183"/>
                  <a:pt x="6027" y="9153"/>
                  <a:pt x="6251" y="9063"/>
                </a:cubicBezTo>
                <a:cubicBezTo>
                  <a:pt x="6386" y="9029"/>
                  <a:pt x="6487" y="8962"/>
                  <a:pt x="6588" y="8861"/>
                </a:cubicBezTo>
                <a:cubicBezTo>
                  <a:pt x="6655" y="8794"/>
                  <a:pt x="6722" y="8660"/>
                  <a:pt x="6756" y="8525"/>
                </a:cubicBezTo>
                <a:cubicBezTo>
                  <a:pt x="6789" y="8391"/>
                  <a:pt x="6756" y="8324"/>
                  <a:pt x="6756" y="8189"/>
                </a:cubicBezTo>
                <a:cubicBezTo>
                  <a:pt x="6722" y="8021"/>
                  <a:pt x="6621" y="7887"/>
                  <a:pt x="6554" y="7719"/>
                </a:cubicBezTo>
                <a:cubicBezTo>
                  <a:pt x="6453" y="7618"/>
                  <a:pt x="6319" y="7484"/>
                  <a:pt x="6218" y="7349"/>
                </a:cubicBezTo>
                <a:cubicBezTo>
                  <a:pt x="6083" y="7215"/>
                  <a:pt x="5915" y="7047"/>
                  <a:pt x="5747" y="6980"/>
                </a:cubicBezTo>
                <a:cubicBezTo>
                  <a:pt x="5411" y="6711"/>
                  <a:pt x="5075" y="6543"/>
                  <a:pt x="4706" y="6375"/>
                </a:cubicBezTo>
                <a:cubicBezTo>
                  <a:pt x="4288" y="6235"/>
                  <a:pt x="3838" y="6160"/>
                  <a:pt x="3390" y="6160"/>
                </a:cubicBezTo>
                <a:cubicBezTo>
                  <a:pt x="3189" y="6160"/>
                  <a:pt x="2988" y="6175"/>
                  <a:pt x="2790" y="6207"/>
                </a:cubicBezTo>
                <a:cubicBezTo>
                  <a:pt x="2723" y="6207"/>
                  <a:pt x="2622" y="6274"/>
                  <a:pt x="2588" y="6274"/>
                </a:cubicBezTo>
                <a:cubicBezTo>
                  <a:pt x="2555" y="6139"/>
                  <a:pt x="2454" y="5971"/>
                  <a:pt x="2420" y="5837"/>
                </a:cubicBezTo>
                <a:cubicBezTo>
                  <a:pt x="2353" y="5602"/>
                  <a:pt x="2286" y="5299"/>
                  <a:pt x="2286" y="4997"/>
                </a:cubicBezTo>
                <a:cubicBezTo>
                  <a:pt x="2286" y="4795"/>
                  <a:pt x="2353" y="4627"/>
                  <a:pt x="2387" y="4425"/>
                </a:cubicBezTo>
                <a:cubicBezTo>
                  <a:pt x="2420" y="4257"/>
                  <a:pt x="2521" y="4089"/>
                  <a:pt x="2588" y="3955"/>
                </a:cubicBezTo>
                <a:cubicBezTo>
                  <a:pt x="2689" y="3821"/>
                  <a:pt x="2756" y="3686"/>
                  <a:pt x="2857" y="3619"/>
                </a:cubicBezTo>
                <a:cubicBezTo>
                  <a:pt x="2925" y="3518"/>
                  <a:pt x="3025" y="3451"/>
                  <a:pt x="3126" y="3417"/>
                </a:cubicBezTo>
                <a:cubicBezTo>
                  <a:pt x="3261" y="3316"/>
                  <a:pt x="3429" y="3283"/>
                  <a:pt x="3563" y="3249"/>
                </a:cubicBezTo>
                <a:cubicBezTo>
                  <a:pt x="3597" y="3518"/>
                  <a:pt x="3731" y="3787"/>
                  <a:pt x="3798" y="4089"/>
                </a:cubicBezTo>
                <a:cubicBezTo>
                  <a:pt x="3899" y="4325"/>
                  <a:pt x="4033" y="4594"/>
                  <a:pt x="4202" y="4795"/>
                </a:cubicBezTo>
                <a:cubicBezTo>
                  <a:pt x="4370" y="4997"/>
                  <a:pt x="4538" y="5198"/>
                  <a:pt x="4706" y="5366"/>
                </a:cubicBezTo>
                <a:cubicBezTo>
                  <a:pt x="4907" y="5602"/>
                  <a:pt x="5109" y="5770"/>
                  <a:pt x="5311" y="5938"/>
                </a:cubicBezTo>
                <a:cubicBezTo>
                  <a:pt x="5579" y="6106"/>
                  <a:pt x="5815" y="6274"/>
                  <a:pt x="6117" y="6442"/>
                </a:cubicBezTo>
                <a:cubicBezTo>
                  <a:pt x="6386" y="6543"/>
                  <a:pt x="6621" y="6677"/>
                  <a:pt x="6890" y="6778"/>
                </a:cubicBezTo>
                <a:cubicBezTo>
                  <a:pt x="7111" y="6822"/>
                  <a:pt x="7339" y="6860"/>
                  <a:pt x="7559" y="6860"/>
                </a:cubicBezTo>
                <a:cubicBezTo>
                  <a:pt x="7840" y="6860"/>
                  <a:pt x="8109" y="6798"/>
                  <a:pt x="8335" y="6610"/>
                </a:cubicBezTo>
                <a:cubicBezTo>
                  <a:pt x="8570" y="6442"/>
                  <a:pt x="8671" y="6173"/>
                  <a:pt x="8772" y="5971"/>
                </a:cubicBezTo>
                <a:cubicBezTo>
                  <a:pt x="8839" y="5669"/>
                  <a:pt x="8906" y="5333"/>
                  <a:pt x="8839" y="5030"/>
                </a:cubicBezTo>
                <a:cubicBezTo>
                  <a:pt x="8806" y="4795"/>
                  <a:pt x="8705" y="4526"/>
                  <a:pt x="8604" y="4291"/>
                </a:cubicBezTo>
                <a:cubicBezTo>
                  <a:pt x="8469" y="4022"/>
                  <a:pt x="8268" y="3821"/>
                  <a:pt x="8100" y="3619"/>
                </a:cubicBezTo>
                <a:cubicBezTo>
                  <a:pt x="7865" y="3417"/>
                  <a:pt x="7629" y="3283"/>
                  <a:pt x="7428" y="3115"/>
                </a:cubicBezTo>
                <a:cubicBezTo>
                  <a:pt x="7159" y="2980"/>
                  <a:pt x="6924" y="2846"/>
                  <a:pt x="6655" y="2779"/>
                </a:cubicBezTo>
                <a:cubicBezTo>
                  <a:pt x="6083" y="2577"/>
                  <a:pt x="5479" y="2476"/>
                  <a:pt x="4907" y="2443"/>
                </a:cubicBezTo>
                <a:cubicBezTo>
                  <a:pt x="4638" y="2443"/>
                  <a:pt x="4437" y="2443"/>
                  <a:pt x="4168" y="2476"/>
                </a:cubicBezTo>
                <a:cubicBezTo>
                  <a:pt x="4168" y="2308"/>
                  <a:pt x="4235" y="2140"/>
                  <a:pt x="4269" y="1972"/>
                </a:cubicBezTo>
                <a:cubicBezTo>
                  <a:pt x="4302" y="1838"/>
                  <a:pt x="4336" y="1737"/>
                  <a:pt x="4437" y="1603"/>
                </a:cubicBezTo>
                <a:cubicBezTo>
                  <a:pt x="4504" y="1502"/>
                  <a:pt x="4571" y="1401"/>
                  <a:pt x="4638" y="1300"/>
                </a:cubicBezTo>
                <a:cubicBezTo>
                  <a:pt x="4739" y="1233"/>
                  <a:pt x="4840" y="1132"/>
                  <a:pt x="4974" y="1065"/>
                </a:cubicBezTo>
                <a:cubicBezTo>
                  <a:pt x="5142" y="964"/>
                  <a:pt x="5311" y="897"/>
                  <a:pt x="5512" y="830"/>
                </a:cubicBezTo>
                <a:cubicBezTo>
                  <a:pt x="5815" y="762"/>
                  <a:pt x="6117" y="762"/>
                  <a:pt x="6420" y="762"/>
                </a:cubicBezTo>
                <a:cubicBezTo>
                  <a:pt x="6789" y="762"/>
                  <a:pt x="7159" y="830"/>
                  <a:pt x="7495" y="930"/>
                </a:cubicBezTo>
                <a:cubicBezTo>
                  <a:pt x="7932" y="1065"/>
                  <a:pt x="8301" y="1233"/>
                  <a:pt x="8671" y="1435"/>
                </a:cubicBezTo>
                <a:cubicBezTo>
                  <a:pt x="9007" y="1636"/>
                  <a:pt x="9343" y="1838"/>
                  <a:pt x="9612" y="2140"/>
                </a:cubicBezTo>
                <a:cubicBezTo>
                  <a:pt x="9847" y="2409"/>
                  <a:pt x="10083" y="2678"/>
                  <a:pt x="10251" y="2980"/>
                </a:cubicBezTo>
                <a:cubicBezTo>
                  <a:pt x="10385" y="3283"/>
                  <a:pt x="10519" y="3585"/>
                  <a:pt x="10620" y="3854"/>
                </a:cubicBezTo>
                <a:cubicBezTo>
                  <a:pt x="10654" y="4089"/>
                  <a:pt x="10687" y="4325"/>
                  <a:pt x="10755" y="4526"/>
                </a:cubicBezTo>
                <a:cubicBezTo>
                  <a:pt x="10755" y="4694"/>
                  <a:pt x="10956" y="4829"/>
                  <a:pt x="11124" y="4829"/>
                </a:cubicBezTo>
                <a:cubicBezTo>
                  <a:pt x="11292" y="4795"/>
                  <a:pt x="11393" y="4627"/>
                  <a:pt x="11393" y="4459"/>
                </a:cubicBezTo>
                <a:lnTo>
                  <a:pt x="11393" y="4257"/>
                </a:lnTo>
                <a:cubicBezTo>
                  <a:pt x="11259" y="3753"/>
                  <a:pt x="11124" y="3283"/>
                  <a:pt x="10923" y="2846"/>
                </a:cubicBezTo>
                <a:cubicBezTo>
                  <a:pt x="10687" y="2409"/>
                  <a:pt x="10419" y="2006"/>
                  <a:pt x="10083" y="1636"/>
                </a:cubicBezTo>
                <a:cubicBezTo>
                  <a:pt x="9410" y="964"/>
                  <a:pt x="8570" y="460"/>
                  <a:pt x="7629" y="225"/>
                </a:cubicBezTo>
                <a:cubicBezTo>
                  <a:pt x="7167" y="77"/>
                  <a:pt x="6695" y="0"/>
                  <a:pt x="6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86;p55"/>
          <p:cNvSpPr txBox="1">
            <a:spLocks/>
          </p:cNvSpPr>
          <p:nvPr/>
        </p:nvSpPr>
        <p:spPr>
          <a:xfrm flipH="1">
            <a:off x="4241745" y="1649427"/>
            <a:ext cx="4849355" cy="2244046"/>
          </a:xfrm>
          <a:prstGeom prst="rect">
            <a:avLst/>
          </a:prstGeom>
          <a:noFill/>
          <a:ln>
            <a:noFill/>
          </a:ln>
        </p:spPr>
        <p:txBody>
          <a:bodyPr spcFirstLastPara="1" wrap="square" lIns="91425" tIns="91425" rIns="91425" bIns="91425" anchor="t" anchorCtr="0">
            <a:noAutofit/>
          </a:bodyPr>
          <a:lstStyle/>
          <a:p>
            <a:pPr lvl="0" algn="just">
              <a:buClr>
                <a:schemeClr val="dk2"/>
              </a:buClr>
              <a:buSzPts val="2000"/>
            </a:pPr>
            <a:endParaRPr kumimoji="0" lang="id-ID" sz="1400" b="0" i="0" u="none" strike="noStrike" kern="0" cap="none" spc="0" normalizeH="0" baseline="0" noProof="0" dirty="0">
              <a:ln>
                <a:noFill/>
              </a:ln>
              <a:solidFill>
                <a:schemeClr val="dk2"/>
              </a:solidFill>
              <a:effectLst/>
              <a:uLnTx/>
              <a:uFillTx/>
              <a:latin typeface="Questrial"/>
              <a:ea typeface="Questrial"/>
              <a:cs typeface="Questrial"/>
              <a:sym typeface="Questrial"/>
            </a:endParaRPr>
          </a:p>
          <a:p>
            <a:pPr marL="285750" lvl="0" indent="-285750" algn="just">
              <a:buClr>
                <a:schemeClr val="dk2"/>
              </a:buClr>
              <a:buSzPts val="2000"/>
              <a:buFont typeface="Wingdings" panose="05000000000000000000" pitchFamily="2" charset="2"/>
              <a:buChar char="v"/>
            </a:pPr>
            <a:r>
              <a:rPr lang="id-ID" dirty="0">
                <a:solidFill>
                  <a:schemeClr val="dk2"/>
                </a:solidFill>
                <a:latin typeface="Questrial"/>
                <a:ea typeface="Questrial"/>
                <a:cs typeface="Questrial"/>
                <a:sym typeface="Questrial"/>
              </a:rPr>
              <a:t>Website servis laptop memudahkan mahasiswa atau pengguna untuk mendianogsa laptop yang di inginkan tanpa harus datang ke toko servis laptop ditempat,</a:t>
            </a:r>
          </a:p>
          <a:p>
            <a:pPr marL="285750" lvl="0" indent="-285750" algn="just">
              <a:buClr>
                <a:schemeClr val="dk2"/>
              </a:buClr>
              <a:buSzPts val="2000"/>
              <a:buFont typeface="Wingdings" panose="05000000000000000000" pitchFamily="2" charset="2"/>
              <a:buChar char="v"/>
            </a:pPr>
            <a:endParaRPr kumimoji="0" lang="id-ID" sz="1400" b="0" i="0" u="none" strike="noStrike" kern="0" cap="none" spc="0" normalizeH="0" baseline="0" noProof="0" dirty="0">
              <a:ln>
                <a:noFill/>
              </a:ln>
              <a:solidFill>
                <a:schemeClr val="dk2"/>
              </a:solidFill>
              <a:effectLst/>
              <a:uLnTx/>
              <a:uFillTx/>
              <a:latin typeface="Questrial"/>
              <a:ea typeface="Questrial"/>
              <a:cs typeface="Questrial"/>
              <a:sym typeface="Questrial"/>
            </a:endParaRPr>
          </a:p>
          <a:p>
            <a:pPr marL="285750" lvl="0" indent="-285750" algn="just">
              <a:buClr>
                <a:schemeClr val="dk2"/>
              </a:buClr>
              <a:buSzPts val="2000"/>
              <a:buFont typeface="Wingdings" panose="05000000000000000000" pitchFamily="2" charset="2"/>
              <a:buChar char="v"/>
            </a:pPr>
            <a:r>
              <a:rPr lang="id-ID" dirty="0">
                <a:solidFill>
                  <a:schemeClr val="dk2"/>
                </a:solidFill>
                <a:latin typeface="Questrial"/>
                <a:ea typeface="Questrial"/>
                <a:cs typeface="Questrial"/>
                <a:sym typeface="Questrial"/>
              </a:rPr>
              <a:t>Website ini dapat membantu pihak admin servis laptop dalam pendaftaran, pendataan data, serta pendataan transaksi bisa dilakukan secara Online, dan</a:t>
            </a:r>
          </a:p>
          <a:p>
            <a:pPr marL="285750" lvl="0" indent="-285750" algn="just">
              <a:buClr>
                <a:schemeClr val="dk2"/>
              </a:buClr>
              <a:buSzPts val="2000"/>
              <a:buFont typeface="Wingdings" panose="05000000000000000000" pitchFamily="2" charset="2"/>
              <a:buChar char="v"/>
            </a:pPr>
            <a:endParaRPr kumimoji="0" lang="id-ID" sz="1400" b="0" i="0" u="none" strike="noStrike" kern="0" cap="none" spc="0" normalizeH="0" baseline="0" noProof="0" dirty="0">
              <a:ln>
                <a:noFill/>
              </a:ln>
              <a:solidFill>
                <a:schemeClr val="dk2"/>
              </a:solidFill>
              <a:effectLst/>
              <a:uLnTx/>
              <a:uFillTx/>
              <a:latin typeface="Questrial"/>
              <a:ea typeface="Questrial"/>
              <a:cs typeface="Questrial"/>
              <a:sym typeface="Questrial"/>
            </a:endParaRPr>
          </a:p>
          <a:p>
            <a:pPr marL="285750" lvl="0" indent="-285750" algn="just">
              <a:buClr>
                <a:schemeClr val="dk2"/>
              </a:buClr>
              <a:buSzPts val="2000"/>
              <a:buFont typeface="Wingdings" panose="05000000000000000000" pitchFamily="2" charset="2"/>
              <a:buChar char="v"/>
            </a:pPr>
            <a:r>
              <a:rPr lang="fr-FR" dirty="0" err="1">
                <a:solidFill>
                  <a:schemeClr val="dk2"/>
                </a:solidFill>
                <a:latin typeface="Questrial"/>
                <a:ea typeface="Questrial"/>
                <a:cs typeface="Questrial"/>
                <a:sym typeface="Questrial"/>
              </a:rPr>
              <a:t>Website</a:t>
            </a:r>
            <a:r>
              <a:rPr lang="fr-FR" dirty="0">
                <a:solidFill>
                  <a:schemeClr val="dk2"/>
                </a:solidFill>
                <a:latin typeface="Questrial"/>
                <a:ea typeface="Questrial"/>
                <a:cs typeface="Questrial"/>
                <a:sym typeface="Questrial"/>
              </a:rPr>
              <a:t> </a:t>
            </a:r>
            <a:r>
              <a:rPr lang="fr-FR" dirty="0" err="1">
                <a:solidFill>
                  <a:schemeClr val="dk2"/>
                </a:solidFill>
                <a:latin typeface="Questrial"/>
                <a:ea typeface="Questrial"/>
                <a:cs typeface="Questrial"/>
                <a:sym typeface="Questrial"/>
              </a:rPr>
              <a:t>ini</a:t>
            </a:r>
            <a:r>
              <a:rPr lang="fr-FR" dirty="0">
                <a:solidFill>
                  <a:schemeClr val="dk2"/>
                </a:solidFill>
                <a:latin typeface="Questrial"/>
                <a:ea typeface="Questrial"/>
                <a:cs typeface="Questrial"/>
                <a:sym typeface="Questrial"/>
              </a:rPr>
              <a:t> </a:t>
            </a:r>
            <a:r>
              <a:rPr lang="fr-FR" dirty="0" err="1">
                <a:solidFill>
                  <a:schemeClr val="dk2"/>
                </a:solidFill>
                <a:latin typeface="Questrial"/>
                <a:ea typeface="Questrial"/>
                <a:cs typeface="Questrial"/>
                <a:sym typeface="Questrial"/>
              </a:rPr>
              <a:t>dapat</a:t>
            </a:r>
            <a:r>
              <a:rPr lang="fr-FR" dirty="0">
                <a:solidFill>
                  <a:schemeClr val="dk2"/>
                </a:solidFill>
                <a:latin typeface="Questrial"/>
                <a:ea typeface="Questrial"/>
                <a:cs typeface="Questrial"/>
                <a:sym typeface="Questrial"/>
              </a:rPr>
              <a:t> </a:t>
            </a:r>
            <a:r>
              <a:rPr lang="fr-FR" dirty="0" err="1">
                <a:solidFill>
                  <a:schemeClr val="dk2"/>
                </a:solidFill>
                <a:latin typeface="Questrial"/>
                <a:ea typeface="Questrial"/>
                <a:cs typeface="Questrial"/>
                <a:sym typeface="Questrial"/>
              </a:rPr>
              <a:t>diakses</a:t>
            </a:r>
            <a:r>
              <a:rPr lang="fr-FR" dirty="0">
                <a:solidFill>
                  <a:schemeClr val="dk2"/>
                </a:solidFill>
                <a:latin typeface="Questrial"/>
                <a:ea typeface="Questrial"/>
                <a:cs typeface="Questrial"/>
                <a:sym typeface="Questrial"/>
              </a:rPr>
              <a:t> </a:t>
            </a:r>
            <a:r>
              <a:rPr lang="fr-FR" dirty="0" err="1">
                <a:solidFill>
                  <a:schemeClr val="dk2"/>
                </a:solidFill>
                <a:latin typeface="Questrial"/>
                <a:ea typeface="Questrial"/>
                <a:cs typeface="Questrial"/>
                <a:sym typeface="Questrial"/>
              </a:rPr>
              <a:t>secara</a:t>
            </a:r>
            <a:r>
              <a:rPr lang="fr-FR" dirty="0">
                <a:solidFill>
                  <a:schemeClr val="dk2"/>
                </a:solidFill>
                <a:latin typeface="Questrial"/>
                <a:ea typeface="Questrial"/>
                <a:cs typeface="Questrial"/>
                <a:sym typeface="Questrial"/>
              </a:rPr>
              <a:t> </a:t>
            </a:r>
            <a:r>
              <a:rPr lang="fr-FR" dirty="0" err="1">
                <a:solidFill>
                  <a:schemeClr val="dk2"/>
                </a:solidFill>
                <a:latin typeface="Questrial"/>
                <a:ea typeface="Questrial"/>
                <a:cs typeface="Questrial"/>
                <a:sym typeface="Questrial"/>
              </a:rPr>
              <a:t>jauh</a:t>
            </a:r>
            <a:r>
              <a:rPr lang="fr-FR" dirty="0">
                <a:solidFill>
                  <a:schemeClr val="dk2"/>
                </a:solidFill>
                <a:latin typeface="Questrial"/>
                <a:ea typeface="Questrial"/>
                <a:cs typeface="Questrial"/>
                <a:sym typeface="Questrial"/>
              </a:rPr>
              <a:t>.</a:t>
            </a:r>
            <a:endParaRPr kumimoji="0" lang="id-ID" sz="1400" b="0" i="0" u="none" strike="noStrike" kern="0" cap="none" spc="0" normalizeH="0" baseline="0" noProof="0" dirty="0">
              <a:ln>
                <a:noFill/>
              </a:ln>
              <a:solidFill>
                <a:schemeClr val="dk2"/>
              </a:solidFill>
              <a:effectLst/>
              <a:uLnTx/>
              <a:uFillTx/>
              <a:latin typeface="Questrial"/>
              <a:ea typeface="Questrial"/>
              <a:cs typeface="Questrial"/>
              <a:sym typeface="Questrial"/>
            </a:endParaRPr>
          </a:p>
          <a:p>
            <a:pPr marL="285750" lvl="0" indent="-285750" algn="just">
              <a:buClr>
                <a:schemeClr val="dk2"/>
              </a:buClr>
              <a:buSzPts val="2000"/>
              <a:buFont typeface="Wingdings" panose="05000000000000000000" pitchFamily="2" charset="2"/>
              <a:buChar char="v"/>
            </a:pPr>
            <a:endParaRPr lang="id-ID" dirty="0">
              <a:solidFill>
                <a:schemeClr val="dk2"/>
              </a:solidFill>
              <a:latin typeface="Questrial"/>
              <a:ea typeface="Questrial"/>
              <a:cs typeface="Questrial"/>
              <a:sym typeface="Questrial"/>
            </a:endParaRPr>
          </a:p>
        </p:txBody>
      </p:sp>
      <p:sp>
        <p:nvSpPr>
          <p:cNvPr id="37" name="Google Shape;2285;p55"/>
          <p:cNvSpPr txBox="1">
            <a:spLocks/>
          </p:cNvSpPr>
          <p:nvPr/>
        </p:nvSpPr>
        <p:spPr>
          <a:xfrm flipH="1">
            <a:off x="5410216" y="1034834"/>
            <a:ext cx="2331575" cy="6096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b" anchorCtr="0">
            <a:noAutofit/>
          </a:bodyPr>
          <a:lstStyle/>
          <a:p>
            <a:pPr marL="0" marR="0" lvl="0" indent="0" algn="ctr" defTabSz="914400" rtl="0" eaLnBrk="1" fontAlgn="auto" latinLnBrk="0" hangingPunct="1">
              <a:lnSpc>
                <a:spcPct val="70000"/>
              </a:lnSpc>
              <a:spcBef>
                <a:spcPts val="0"/>
              </a:spcBef>
              <a:spcAft>
                <a:spcPts val="0"/>
              </a:spcAft>
              <a:buClr>
                <a:schemeClr val="dk2"/>
              </a:buClr>
              <a:buSzPts val="2400"/>
              <a:buFont typeface="Gaegu"/>
              <a:buNone/>
              <a:tabLst/>
              <a:defRPr/>
            </a:pPr>
            <a:r>
              <a:rPr kumimoji="0" lang="en-US" sz="2800" b="1" i="0" u="none" strike="noStrike" kern="0" cap="none" spc="0" normalizeH="0" baseline="0" noProof="0" dirty="0" err="1">
                <a:ln>
                  <a:noFill/>
                </a:ln>
                <a:solidFill>
                  <a:schemeClr val="dk2"/>
                </a:solidFill>
                <a:effectLst/>
                <a:uLnTx/>
                <a:uFillTx/>
                <a:latin typeface="Maiandra GD" pitchFamily="34" charset="0"/>
                <a:ea typeface="Gaegu"/>
                <a:cs typeface="Gaegu"/>
                <a:sym typeface="Gaegu"/>
              </a:rPr>
              <a:t>Ke</a:t>
            </a:r>
            <a:r>
              <a:rPr kumimoji="0" lang="id-ID" sz="2800" b="1" i="0" u="none" strike="noStrike" kern="0" cap="none" spc="0" normalizeH="0" baseline="0" noProof="0" dirty="0">
                <a:ln>
                  <a:noFill/>
                </a:ln>
                <a:solidFill>
                  <a:schemeClr val="dk2"/>
                </a:solidFill>
                <a:effectLst/>
                <a:uLnTx/>
                <a:uFillTx/>
                <a:latin typeface="Maiandra GD" pitchFamily="34" charset="0"/>
                <a:ea typeface="Gaegu"/>
                <a:cs typeface="Gaegu"/>
                <a:sym typeface="Gaegu"/>
              </a:rPr>
              <a:t>lebihan</a:t>
            </a:r>
            <a:endParaRPr kumimoji="0" lang="en-US" sz="2800" b="1" i="0" u="none" strike="noStrike" kern="0" cap="none" spc="0" normalizeH="0" baseline="0" noProof="0" dirty="0">
              <a:ln>
                <a:noFill/>
              </a:ln>
              <a:solidFill>
                <a:schemeClr val="dk2"/>
              </a:solidFill>
              <a:effectLst/>
              <a:uLnTx/>
              <a:uFillTx/>
              <a:latin typeface="Maiandra GD" pitchFamily="34" charset="0"/>
              <a:ea typeface="Gaegu"/>
              <a:cs typeface="Gaegu"/>
              <a:sym typeface="Gaegu"/>
            </a:endParaRPr>
          </a:p>
        </p:txBody>
      </p:sp>
      <p:grpSp>
        <p:nvGrpSpPr>
          <p:cNvPr id="38" name="Google Shape;2919;p69"/>
          <p:cNvGrpSpPr/>
          <p:nvPr/>
        </p:nvGrpSpPr>
        <p:grpSpPr>
          <a:xfrm>
            <a:off x="4259114" y="457245"/>
            <a:ext cx="831875" cy="708462"/>
            <a:chOff x="4831925" y="1968275"/>
            <a:chExt cx="1040450" cy="1098425"/>
          </a:xfrm>
        </p:grpSpPr>
        <p:sp>
          <p:nvSpPr>
            <p:cNvPr id="39" name="Google Shape;2920;p69"/>
            <p:cNvSpPr/>
            <p:nvPr/>
          </p:nvSpPr>
          <p:spPr>
            <a:xfrm>
              <a:off x="4985725" y="2009500"/>
              <a:ext cx="719950" cy="754800"/>
            </a:xfrm>
            <a:custGeom>
              <a:avLst/>
              <a:gdLst/>
              <a:ahLst/>
              <a:cxnLst/>
              <a:rect l="l" t="t" r="r" b="b"/>
              <a:pathLst>
                <a:path w="28798" h="30192" extrusionOk="0">
                  <a:moveTo>
                    <a:pt x="14697" y="1"/>
                  </a:moveTo>
                  <a:cubicBezTo>
                    <a:pt x="12890" y="1"/>
                    <a:pt x="11010" y="394"/>
                    <a:pt x="9434" y="966"/>
                  </a:cubicBezTo>
                  <a:cubicBezTo>
                    <a:pt x="8274" y="1365"/>
                    <a:pt x="6962" y="1879"/>
                    <a:pt x="5973" y="2602"/>
                  </a:cubicBezTo>
                  <a:cubicBezTo>
                    <a:pt x="5459" y="2963"/>
                    <a:pt x="5060" y="3420"/>
                    <a:pt x="4584" y="3800"/>
                  </a:cubicBezTo>
                  <a:cubicBezTo>
                    <a:pt x="4032" y="4219"/>
                    <a:pt x="3500" y="4542"/>
                    <a:pt x="3024" y="5036"/>
                  </a:cubicBezTo>
                  <a:cubicBezTo>
                    <a:pt x="2168" y="5930"/>
                    <a:pt x="1541" y="6862"/>
                    <a:pt x="875" y="7928"/>
                  </a:cubicBezTo>
                  <a:cubicBezTo>
                    <a:pt x="133" y="9126"/>
                    <a:pt x="0" y="10381"/>
                    <a:pt x="0" y="11751"/>
                  </a:cubicBezTo>
                  <a:cubicBezTo>
                    <a:pt x="0" y="14813"/>
                    <a:pt x="2111" y="17875"/>
                    <a:pt x="3994" y="20139"/>
                  </a:cubicBezTo>
                  <a:cubicBezTo>
                    <a:pt x="4489" y="20748"/>
                    <a:pt x="5041" y="21337"/>
                    <a:pt x="5649" y="21832"/>
                  </a:cubicBezTo>
                  <a:cubicBezTo>
                    <a:pt x="6201" y="22288"/>
                    <a:pt x="6505" y="22745"/>
                    <a:pt x="6962" y="23258"/>
                  </a:cubicBezTo>
                  <a:cubicBezTo>
                    <a:pt x="7551" y="24000"/>
                    <a:pt x="8122" y="24495"/>
                    <a:pt x="8350" y="25503"/>
                  </a:cubicBezTo>
                  <a:cubicBezTo>
                    <a:pt x="8540" y="26340"/>
                    <a:pt x="8540" y="27405"/>
                    <a:pt x="8407" y="28261"/>
                  </a:cubicBezTo>
                  <a:cubicBezTo>
                    <a:pt x="8406" y="28275"/>
                    <a:pt x="8407" y="28287"/>
                    <a:pt x="8410" y="28299"/>
                  </a:cubicBezTo>
                  <a:lnTo>
                    <a:pt x="8410" y="28299"/>
                  </a:lnTo>
                  <a:cubicBezTo>
                    <a:pt x="8409" y="28305"/>
                    <a:pt x="8408" y="28311"/>
                    <a:pt x="8407" y="28318"/>
                  </a:cubicBezTo>
                  <a:cubicBezTo>
                    <a:pt x="8411" y="28317"/>
                    <a:pt x="8414" y="28316"/>
                    <a:pt x="8418" y="28316"/>
                  </a:cubicBezTo>
                  <a:lnTo>
                    <a:pt x="8418" y="28316"/>
                  </a:lnTo>
                  <a:cubicBezTo>
                    <a:pt x="8442" y="28360"/>
                    <a:pt x="8505" y="28379"/>
                    <a:pt x="8580" y="28379"/>
                  </a:cubicBezTo>
                  <a:cubicBezTo>
                    <a:pt x="8703" y="28379"/>
                    <a:pt x="8857" y="28326"/>
                    <a:pt x="8916" y="28244"/>
                  </a:cubicBezTo>
                  <a:lnTo>
                    <a:pt x="8916" y="28244"/>
                  </a:lnTo>
                  <a:cubicBezTo>
                    <a:pt x="8924" y="28244"/>
                    <a:pt x="8932" y="28243"/>
                    <a:pt x="8940" y="28242"/>
                  </a:cubicBezTo>
                  <a:cubicBezTo>
                    <a:pt x="8950" y="28154"/>
                    <a:pt x="8960" y="28065"/>
                    <a:pt x="8969" y="27976"/>
                  </a:cubicBezTo>
                  <a:lnTo>
                    <a:pt x="8969" y="27976"/>
                  </a:lnTo>
                  <a:cubicBezTo>
                    <a:pt x="8993" y="27835"/>
                    <a:pt x="9022" y="27691"/>
                    <a:pt x="9035" y="27538"/>
                  </a:cubicBezTo>
                  <a:cubicBezTo>
                    <a:pt x="9042" y="27510"/>
                    <a:pt x="9029" y="27490"/>
                    <a:pt x="9004" y="27478"/>
                  </a:cubicBezTo>
                  <a:lnTo>
                    <a:pt x="9004" y="27478"/>
                  </a:lnTo>
                  <a:cubicBezTo>
                    <a:pt x="9046" y="26573"/>
                    <a:pt x="8969" y="25615"/>
                    <a:pt x="8674" y="24818"/>
                  </a:cubicBezTo>
                  <a:cubicBezTo>
                    <a:pt x="8483" y="24285"/>
                    <a:pt x="8217" y="23962"/>
                    <a:pt x="7837" y="23563"/>
                  </a:cubicBezTo>
                  <a:cubicBezTo>
                    <a:pt x="7418" y="23106"/>
                    <a:pt x="7133" y="22555"/>
                    <a:pt x="6695" y="22136"/>
                  </a:cubicBezTo>
                  <a:cubicBezTo>
                    <a:pt x="5801" y="21223"/>
                    <a:pt x="4850" y="20462"/>
                    <a:pt x="4070" y="19435"/>
                  </a:cubicBezTo>
                  <a:cubicBezTo>
                    <a:pt x="3157" y="18275"/>
                    <a:pt x="2302" y="17020"/>
                    <a:pt x="1655" y="15707"/>
                  </a:cubicBezTo>
                  <a:cubicBezTo>
                    <a:pt x="1084" y="14528"/>
                    <a:pt x="571" y="13349"/>
                    <a:pt x="514" y="12017"/>
                  </a:cubicBezTo>
                  <a:cubicBezTo>
                    <a:pt x="495" y="11237"/>
                    <a:pt x="552" y="10457"/>
                    <a:pt x="685" y="9678"/>
                  </a:cubicBezTo>
                  <a:cubicBezTo>
                    <a:pt x="837" y="8879"/>
                    <a:pt x="1179" y="8289"/>
                    <a:pt x="1598" y="7623"/>
                  </a:cubicBezTo>
                  <a:cubicBezTo>
                    <a:pt x="2206" y="6634"/>
                    <a:pt x="2796" y="5740"/>
                    <a:pt x="3652" y="4922"/>
                  </a:cubicBezTo>
                  <a:cubicBezTo>
                    <a:pt x="4070" y="4504"/>
                    <a:pt x="4565" y="4276"/>
                    <a:pt x="5022" y="3914"/>
                  </a:cubicBezTo>
                  <a:cubicBezTo>
                    <a:pt x="5630" y="3439"/>
                    <a:pt x="6125" y="2849"/>
                    <a:pt x="6829" y="2450"/>
                  </a:cubicBezTo>
                  <a:cubicBezTo>
                    <a:pt x="9100" y="1137"/>
                    <a:pt x="11909" y="375"/>
                    <a:pt x="14567" y="375"/>
                  </a:cubicBezTo>
                  <a:cubicBezTo>
                    <a:pt x="14914" y="375"/>
                    <a:pt x="15257" y="388"/>
                    <a:pt x="15597" y="414"/>
                  </a:cubicBezTo>
                  <a:cubicBezTo>
                    <a:pt x="17062" y="548"/>
                    <a:pt x="18374" y="1118"/>
                    <a:pt x="19668" y="1784"/>
                  </a:cubicBezTo>
                  <a:cubicBezTo>
                    <a:pt x="20904" y="2412"/>
                    <a:pt x="22159" y="3020"/>
                    <a:pt x="23186" y="3933"/>
                  </a:cubicBezTo>
                  <a:cubicBezTo>
                    <a:pt x="24042" y="4732"/>
                    <a:pt x="24727" y="5683"/>
                    <a:pt x="25412" y="6596"/>
                  </a:cubicBezTo>
                  <a:cubicBezTo>
                    <a:pt x="26173" y="7623"/>
                    <a:pt x="26991" y="8650"/>
                    <a:pt x="27409" y="9830"/>
                  </a:cubicBezTo>
                  <a:cubicBezTo>
                    <a:pt x="28341" y="12359"/>
                    <a:pt x="27885" y="15308"/>
                    <a:pt x="27048" y="17780"/>
                  </a:cubicBezTo>
                  <a:cubicBezTo>
                    <a:pt x="26553" y="19245"/>
                    <a:pt x="25887" y="20672"/>
                    <a:pt x="25089" y="22003"/>
                  </a:cubicBezTo>
                  <a:cubicBezTo>
                    <a:pt x="24137" y="23563"/>
                    <a:pt x="22901" y="24381"/>
                    <a:pt x="21246" y="25084"/>
                  </a:cubicBezTo>
                  <a:cubicBezTo>
                    <a:pt x="20105" y="25560"/>
                    <a:pt x="19021" y="26188"/>
                    <a:pt x="18089" y="27082"/>
                  </a:cubicBezTo>
                  <a:cubicBezTo>
                    <a:pt x="17689" y="27481"/>
                    <a:pt x="17328" y="27899"/>
                    <a:pt x="17043" y="28432"/>
                  </a:cubicBezTo>
                  <a:cubicBezTo>
                    <a:pt x="16757" y="28946"/>
                    <a:pt x="16757" y="29554"/>
                    <a:pt x="16491" y="30049"/>
                  </a:cubicBezTo>
                  <a:cubicBezTo>
                    <a:pt x="16437" y="30148"/>
                    <a:pt x="16529" y="30192"/>
                    <a:pt x="16650" y="30192"/>
                  </a:cubicBezTo>
                  <a:cubicBezTo>
                    <a:pt x="16784" y="30192"/>
                    <a:pt x="16955" y="30139"/>
                    <a:pt x="17005" y="30049"/>
                  </a:cubicBezTo>
                  <a:cubicBezTo>
                    <a:pt x="17233" y="29592"/>
                    <a:pt x="17252" y="29098"/>
                    <a:pt x="17442" y="28641"/>
                  </a:cubicBezTo>
                  <a:cubicBezTo>
                    <a:pt x="17765" y="27937"/>
                    <a:pt x="18260" y="27367"/>
                    <a:pt x="18850" y="26853"/>
                  </a:cubicBezTo>
                  <a:cubicBezTo>
                    <a:pt x="20048" y="25864"/>
                    <a:pt x="21417" y="25427"/>
                    <a:pt x="22749" y="24723"/>
                  </a:cubicBezTo>
                  <a:cubicBezTo>
                    <a:pt x="25050" y="23487"/>
                    <a:pt x="26268" y="21109"/>
                    <a:pt x="27200" y="18750"/>
                  </a:cubicBezTo>
                  <a:cubicBezTo>
                    <a:pt x="28227" y="16183"/>
                    <a:pt x="28798" y="13291"/>
                    <a:pt x="28170" y="10552"/>
                  </a:cubicBezTo>
                  <a:cubicBezTo>
                    <a:pt x="27885" y="9316"/>
                    <a:pt x="27238" y="8251"/>
                    <a:pt x="26515" y="7224"/>
                  </a:cubicBezTo>
                  <a:cubicBezTo>
                    <a:pt x="25754" y="6159"/>
                    <a:pt x="24993" y="5055"/>
                    <a:pt x="24061" y="4123"/>
                  </a:cubicBezTo>
                  <a:cubicBezTo>
                    <a:pt x="23129" y="3172"/>
                    <a:pt x="22064" y="2564"/>
                    <a:pt x="20904" y="1936"/>
                  </a:cubicBezTo>
                  <a:cubicBezTo>
                    <a:pt x="19725" y="1327"/>
                    <a:pt x="18564" y="681"/>
                    <a:pt x="17290" y="319"/>
                  </a:cubicBezTo>
                  <a:cubicBezTo>
                    <a:pt x="16475" y="98"/>
                    <a:pt x="15595" y="1"/>
                    <a:pt x="1469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21;p69"/>
            <p:cNvSpPr/>
            <p:nvPr/>
          </p:nvSpPr>
          <p:spPr>
            <a:xfrm>
              <a:off x="5192100" y="2692550"/>
              <a:ext cx="248225" cy="363100"/>
            </a:xfrm>
            <a:custGeom>
              <a:avLst/>
              <a:gdLst/>
              <a:ahLst/>
              <a:cxnLst/>
              <a:rect l="l" t="t" r="r" b="b"/>
              <a:pathLst>
                <a:path w="9929" h="14524" extrusionOk="0">
                  <a:moveTo>
                    <a:pt x="842" y="0"/>
                  </a:moveTo>
                  <a:cubicBezTo>
                    <a:pt x="819" y="0"/>
                    <a:pt x="792" y="2"/>
                    <a:pt x="761" y="7"/>
                  </a:cubicBezTo>
                  <a:cubicBezTo>
                    <a:pt x="0" y="159"/>
                    <a:pt x="152" y="1091"/>
                    <a:pt x="476" y="1624"/>
                  </a:cubicBezTo>
                  <a:cubicBezTo>
                    <a:pt x="780" y="2156"/>
                    <a:pt x="1446" y="2270"/>
                    <a:pt x="1997" y="2422"/>
                  </a:cubicBezTo>
                  <a:cubicBezTo>
                    <a:pt x="2967" y="2670"/>
                    <a:pt x="4032" y="2841"/>
                    <a:pt x="5060" y="2917"/>
                  </a:cubicBezTo>
                  <a:cubicBezTo>
                    <a:pt x="5897" y="2993"/>
                    <a:pt x="6676" y="2993"/>
                    <a:pt x="7494" y="3088"/>
                  </a:cubicBezTo>
                  <a:cubicBezTo>
                    <a:pt x="7932" y="3126"/>
                    <a:pt x="8617" y="3126"/>
                    <a:pt x="8902" y="3488"/>
                  </a:cubicBezTo>
                  <a:cubicBezTo>
                    <a:pt x="9149" y="3792"/>
                    <a:pt x="9111" y="4344"/>
                    <a:pt x="8959" y="4724"/>
                  </a:cubicBezTo>
                  <a:cubicBezTo>
                    <a:pt x="8688" y="5369"/>
                    <a:pt x="7926" y="5564"/>
                    <a:pt x="7039" y="5564"/>
                  </a:cubicBezTo>
                  <a:cubicBezTo>
                    <a:pt x="5808" y="5564"/>
                    <a:pt x="4335" y="5190"/>
                    <a:pt x="3595" y="5123"/>
                  </a:cubicBezTo>
                  <a:cubicBezTo>
                    <a:pt x="3346" y="5098"/>
                    <a:pt x="3077" y="5080"/>
                    <a:pt x="2803" y="5080"/>
                  </a:cubicBezTo>
                  <a:cubicBezTo>
                    <a:pt x="2242" y="5080"/>
                    <a:pt x="1665" y="5159"/>
                    <a:pt x="1217" y="5428"/>
                  </a:cubicBezTo>
                  <a:cubicBezTo>
                    <a:pt x="514" y="5865"/>
                    <a:pt x="609" y="6664"/>
                    <a:pt x="1217" y="7140"/>
                  </a:cubicBezTo>
                  <a:cubicBezTo>
                    <a:pt x="2168" y="7862"/>
                    <a:pt x="3690" y="8034"/>
                    <a:pt x="4850" y="8034"/>
                  </a:cubicBezTo>
                  <a:cubicBezTo>
                    <a:pt x="5050" y="8034"/>
                    <a:pt x="5302" y="8015"/>
                    <a:pt x="5561" y="8015"/>
                  </a:cubicBezTo>
                  <a:cubicBezTo>
                    <a:pt x="6094" y="8015"/>
                    <a:pt x="6656" y="8093"/>
                    <a:pt x="6848" y="8566"/>
                  </a:cubicBezTo>
                  <a:cubicBezTo>
                    <a:pt x="6981" y="8909"/>
                    <a:pt x="6924" y="9327"/>
                    <a:pt x="6810" y="9669"/>
                  </a:cubicBezTo>
                  <a:cubicBezTo>
                    <a:pt x="6486" y="10620"/>
                    <a:pt x="5364" y="10544"/>
                    <a:pt x="4527" y="10601"/>
                  </a:cubicBezTo>
                  <a:cubicBezTo>
                    <a:pt x="3576" y="10639"/>
                    <a:pt x="2302" y="10677"/>
                    <a:pt x="1845" y="11705"/>
                  </a:cubicBezTo>
                  <a:cubicBezTo>
                    <a:pt x="1484" y="12503"/>
                    <a:pt x="1769" y="14234"/>
                    <a:pt x="2720" y="14520"/>
                  </a:cubicBezTo>
                  <a:cubicBezTo>
                    <a:pt x="2733" y="14523"/>
                    <a:pt x="2748" y="14524"/>
                    <a:pt x="2763" y="14524"/>
                  </a:cubicBezTo>
                  <a:cubicBezTo>
                    <a:pt x="2956" y="14524"/>
                    <a:pt x="3326" y="14322"/>
                    <a:pt x="3062" y="14234"/>
                  </a:cubicBezTo>
                  <a:cubicBezTo>
                    <a:pt x="2530" y="14063"/>
                    <a:pt x="2321" y="13093"/>
                    <a:pt x="2283" y="12599"/>
                  </a:cubicBezTo>
                  <a:cubicBezTo>
                    <a:pt x="2149" y="11514"/>
                    <a:pt x="2853" y="10982"/>
                    <a:pt x="3861" y="10906"/>
                  </a:cubicBezTo>
                  <a:cubicBezTo>
                    <a:pt x="4774" y="10830"/>
                    <a:pt x="5820" y="10944"/>
                    <a:pt x="6657" y="10468"/>
                  </a:cubicBezTo>
                  <a:cubicBezTo>
                    <a:pt x="7361" y="10069"/>
                    <a:pt x="7799" y="8985"/>
                    <a:pt x="7323" y="8243"/>
                  </a:cubicBezTo>
                  <a:cubicBezTo>
                    <a:pt x="6978" y="7720"/>
                    <a:pt x="6220" y="7634"/>
                    <a:pt x="5459" y="7634"/>
                  </a:cubicBezTo>
                  <a:cubicBezTo>
                    <a:pt x="5084" y="7634"/>
                    <a:pt x="4707" y="7655"/>
                    <a:pt x="4379" y="7655"/>
                  </a:cubicBezTo>
                  <a:cubicBezTo>
                    <a:pt x="4162" y="7655"/>
                    <a:pt x="3965" y="7646"/>
                    <a:pt x="3804" y="7615"/>
                  </a:cubicBezTo>
                  <a:cubicBezTo>
                    <a:pt x="3158" y="7501"/>
                    <a:pt x="2435" y="7349"/>
                    <a:pt x="1902" y="7006"/>
                  </a:cubicBezTo>
                  <a:cubicBezTo>
                    <a:pt x="1141" y="6531"/>
                    <a:pt x="1065" y="5675"/>
                    <a:pt x="2016" y="5447"/>
                  </a:cubicBezTo>
                  <a:cubicBezTo>
                    <a:pt x="2300" y="5384"/>
                    <a:pt x="2592" y="5359"/>
                    <a:pt x="2886" y="5359"/>
                  </a:cubicBezTo>
                  <a:cubicBezTo>
                    <a:pt x="3754" y="5359"/>
                    <a:pt x="4649" y="5576"/>
                    <a:pt x="5459" y="5675"/>
                  </a:cubicBezTo>
                  <a:cubicBezTo>
                    <a:pt x="5938" y="5722"/>
                    <a:pt x="6440" y="5773"/>
                    <a:pt x="6940" y="5773"/>
                  </a:cubicBezTo>
                  <a:cubicBezTo>
                    <a:pt x="7649" y="5773"/>
                    <a:pt x="8353" y="5671"/>
                    <a:pt x="8978" y="5314"/>
                  </a:cubicBezTo>
                  <a:cubicBezTo>
                    <a:pt x="9568" y="4971"/>
                    <a:pt x="9929" y="3906"/>
                    <a:pt x="9549" y="3316"/>
                  </a:cubicBezTo>
                  <a:cubicBezTo>
                    <a:pt x="9225" y="2803"/>
                    <a:pt x="8236" y="2822"/>
                    <a:pt x="7723" y="2746"/>
                  </a:cubicBezTo>
                  <a:cubicBezTo>
                    <a:pt x="7323" y="2708"/>
                    <a:pt x="6886" y="2575"/>
                    <a:pt x="6486" y="2556"/>
                  </a:cubicBezTo>
                  <a:cubicBezTo>
                    <a:pt x="6367" y="2546"/>
                    <a:pt x="6247" y="2542"/>
                    <a:pt x="6128" y="2542"/>
                  </a:cubicBezTo>
                  <a:cubicBezTo>
                    <a:pt x="5858" y="2542"/>
                    <a:pt x="5588" y="2560"/>
                    <a:pt x="5311" y="2560"/>
                  </a:cubicBezTo>
                  <a:cubicBezTo>
                    <a:pt x="5240" y="2560"/>
                    <a:pt x="5169" y="2558"/>
                    <a:pt x="5098" y="2556"/>
                  </a:cubicBezTo>
                  <a:cubicBezTo>
                    <a:pt x="4052" y="2480"/>
                    <a:pt x="2948" y="2289"/>
                    <a:pt x="1940" y="1966"/>
                  </a:cubicBezTo>
                  <a:cubicBezTo>
                    <a:pt x="1446" y="1795"/>
                    <a:pt x="1084" y="1624"/>
                    <a:pt x="913" y="1110"/>
                  </a:cubicBezTo>
                  <a:cubicBezTo>
                    <a:pt x="875" y="977"/>
                    <a:pt x="799" y="292"/>
                    <a:pt x="723" y="292"/>
                  </a:cubicBezTo>
                  <a:cubicBezTo>
                    <a:pt x="933" y="275"/>
                    <a:pt x="1110" y="0"/>
                    <a:pt x="8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22;p69"/>
            <p:cNvSpPr/>
            <p:nvPr/>
          </p:nvSpPr>
          <p:spPr>
            <a:xfrm>
              <a:off x="5225850" y="2381300"/>
              <a:ext cx="248250" cy="685400"/>
            </a:xfrm>
            <a:custGeom>
              <a:avLst/>
              <a:gdLst/>
              <a:ahLst/>
              <a:cxnLst/>
              <a:rect l="l" t="t" r="r" b="b"/>
              <a:pathLst>
                <a:path w="9930" h="27416" extrusionOk="0">
                  <a:moveTo>
                    <a:pt x="5164" y="490"/>
                  </a:moveTo>
                  <a:cubicBezTo>
                    <a:pt x="5750" y="490"/>
                    <a:pt x="5456" y="1911"/>
                    <a:pt x="5421" y="2167"/>
                  </a:cubicBezTo>
                  <a:cubicBezTo>
                    <a:pt x="5281" y="2895"/>
                    <a:pt x="5059" y="3583"/>
                    <a:pt x="4746" y="4236"/>
                  </a:cubicBezTo>
                  <a:lnTo>
                    <a:pt x="4746" y="4236"/>
                  </a:lnTo>
                  <a:cubicBezTo>
                    <a:pt x="4414" y="3556"/>
                    <a:pt x="4269" y="2772"/>
                    <a:pt x="4375" y="2052"/>
                  </a:cubicBezTo>
                  <a:cubicBezTo>
                    <a:pt x="4413" y="1729"/>
                    <a:pt x="4585" y="683"/>
                    <a:pt x="4927" y="550"/>
                  </a:cubicBezTo>
                  <a:cubicBezTo>
                    <a:pt x="5019" y="509"/>
                    <a:pt x="5097" y="490"/>
                    <a:pt x="5164" y="490"/>
                  </a:cubicBezTo>
                  <a:close/>
                  <a:moveTo>
                    <a:pt x="8851" y="2915"/>
                  </a:moveTo>
                  <a:cubicBezTo>
                    <a:pt x="8927" y="2915"/>
                    <a:pt x="9009" y="2969"/>
                    <a:pt x="9112" y="3099"/>
                  </a:cubicBezTo>
                  <a:cubicBezTo>
                    <a:pt x="9587" y="3688"/>
                    <a:pt x="9207" y="4487"/>
                    <a:pt x="8788" y="5020"/>
                  </a:cubicBezTo>
                  <a:cubicBezTo>
                    <a:pt x="8445" y="5493"/>
                    <a:pt x="7914" y="5753"/>
                    <a:pt x="7347" y="5814"/>
                  </a:cubicBezTo>
                  <a:lnTo>
                    <a:pt x="7347" y="5814"/>
                  </a:lnTo>
                  <a:cubicBezTo>
                    <a:pt x="7568" y="4892"/>
                    <a:pt x="7893" y="4016"/>
                    <a:pt x="8446" y="3308"/>
                  </a:cubicBezTo>
                  <a:cubicBezTo>
                    <a:pt x="8604" y="3088"/>
                    <a:pt x="8716" y="2915"/>
                    <a:pt x="8851" y="2915"/>
                  </a:cubicBezTo>
                  <a:close/>
                  <a:moveTo>
                    <a:pt x="914" y="2424"/>
                  </a:moveTo>
                  <a:cubicBezTo>
                    <a:pt x="992" y="2424"/>
                    <a:pt x="1080" y="2636"/>
                    <a:pt x="1161" y="2889"/>
                  </a:cubicBezTo>
                  <a:cubicBezTo>
                    <a:pt x="1510" y="3879"/>
                    <a:pt x="1795" y="4911"/>
                    <a:pt x="2038" y="5947"/>
                  </a:cubicBezTo>
                  <a:lnTo>
                    <a:pt x="2038" y="5947"/>
                  </a:lnTo>
                  <a:cubicBezTo>
                    <a:pt x="1402" y="5439"/>
                    <a:pt x="940" y="4739"/>
                    <a:pt x="761" y="3955"/>
                  </a:cubicBezTo>
                  <a:cubicBezTo>
                    <a:pt x="666" y="3555"/>
                    <a:pt x="704" y="3118"/>
                    <a:pt x="780" y="2737"/>
                  </a:cubicBezTo>
                  <a:cubicBezTo>
                    <a:pt x="818" y="2513"/>
                    <a:pt x="864" y="2424"/>
                    <a:pt x="914" y="2424"/>
                  </a:cubicBezTo>
                  <a:close/>
                  <a:moveTo>
                    <a:pt x="5335" y="1"/>
                  </a:moveTo>
                  <a:cubicBezTo>
                    <a:pt x="5009" y="1"/>
                    <a:pt x="4666" y="225"/>
                    <a:pt x="4451" y="531"/>
                  </a:cubicBezTo>
                  <a:cubicBezTo>
                    <a:pt x="3615" y="1634"/>
                    <a:pt x="3710" y="3251"/>
                    <a:pt x="4299" y="4449"/>
                  </a:cubicBezTo>
                  <a:cubicBezTo>
                    <a:pt x="4355" y="4557"/>
                    <a:pt x="4413" y="4659"/>
                    <a:pt x="4474" y="4756"/>
                  </a:cubicBezTo>
                  <a:lnTo>
                    <a:pt x="4474" y="4756"/>
                  </a:lnTo>
                  <a:cubicBezTo>
                    <a:pt x="4442" y="4813"/>
                    <a:pt x="4409" y="4869"/>
                    <a:pt x="4375" y="4925"/>
                  </a:cubicBezTo>
                  <a:cubicBezTo>
                    <a:pt x="4128" y="5305"/>
                    <a:pt x="3843" y="5857"/>
                    <a:pt x="3519" y="6161"/>
                  </a:cubicBezTo>
                  <a:cubicBezTo>
                    <a:pt x="3297" y="6353"/>
                    <a:pt x="3114" y="6430"/>
                    <a:pt x="2943" y="6430"/>
                  </a:cubicBezTo>
                  <a:cubicBezTo>
                    <a:pt x="2858" y="6430"/>
                    <a:pt x="2777" y="6411"/>
                    <a:pt x="2694" y="6378"/>
                  </a:cubicBezTo>
                  <a:lnTo>
                    <a:pt x="2694" y="6378"/>
                  </a:lnTo>
                  <a:cubicBezTo>
                    <a:pt x="2552" y="5722"/>
                    <a:pt x="2387" y="5071"/>
                    <a:pt x="2188" y="4430"/>
                  </a:cubicBezTo>
                  <a:cubicBezTo>
                    <a:pt x="1998" y="3840"/>
                    <a:pt x="1846" y="2357"/>
                    <a:pt x="1256" y="2052"/>
                  </a:cubicBezTo>
                  <a:cubicBezTo>
                    <a:pt x="1144" y="1992"/>
                    <a:pt x="1040" y="1966"/>
                    <a:pt x="945" y="1966"/>
                  </a:cubicBezTo>
                  <a:cubicBezTo>
                    <a:pt x="588" y="1966"/>
                    <a:pt x="353" y="2335"/>
                    <a:pt x="248" y="2680"/>
                  </a:cubicBezTo>
                  <a:cubicBezTo>
                    <a:pt x="1" y="3783"/>
                    <a:pt x="343" y="4982"/>
                    <a:pt x="1104" y="5781"/>
                  </a:cubicBezTo>
                  <a:cubicBezTo>
                    <a:pt x="1375" y="6073"/>
                    <a:pt x="1770" y="6465"/>
                    <a:pt x="2207" y="6698"/>
                  </a:cubicBezTo>
                  <a:lnTo>
                    <a:pt x="2207" y="6698"/>
                  </a:lnTo>
                  <a:cubicBezTo>
                    <a:pt x="2295" y="7104"/>
                    <a:pt x="2377" y="7509"/>
                    <a:pt x="2454" y="7911"/>
                  </a:cubicBezTo>
                  <a:cubicBezTo>
                    <a:pt x="2644" y="8957"/>
                    <a:pt x="2778" y="10022"/>
                    <a:pt x="2930" y="11049"/>
                  </a:cubicBezTo>
                  <a:cubicBezTo>
                    <a:pt x="3063" y="12133"/>
                    <a:pt x="3405" y="13180"/>
                    <a:pt x="3538" y="14264"/>
                  </a:cubicBezTo>
                  <a:cubicBezTo>
                    <a:pt x="3710" y="15481"/>
                    <a:pt x="3557" y="16717"/>
                    <a:pt x="3653" y="17935"/>
                  </a:cubicBezTo>
                  <a:cubicBezTo>
                    <a:pt x="3729" y="18601"/>
                    <a:pt x="3824" y="19228"/>
                    <a:pt x="3729" y="19875"/>
                  </a:cubicBezTo>
                  <a:cubicBezTo>
                    <a:pt x="3653" y="20446"/>
                    <a:pt x="3538" y="20978"/>
                    <a:pt x="3519" y="21549"/>
                  </a:cubicBezTo>
                  <a:cubicBezTo>
                    <a:pt x="3462" y="22709"/>
                    <a:pt x="3310" y="23850"/>
                    <a:pt x="3120" y="24991"/>
                  </a:cubicBezTo>
                  <a:cubicBezTo>
                    <a:pt x="3044" y="25448"/>
                    <a:pt x="2930" y="25943"/>
                    <a:pt x="2702" y="26342"/>
                  </a:cubicBezTo>
                  <a:cubicBezTo>
                    <a:pt x="2547" y="26620"/>
                    <a:pt x="2393" y="26998"/>
                    <a:pt x="2085" y="26998"/>
                  </a:cubicBezTo>
                  <a:cubicBezTo>
                    <a:pt x="2014" y="26998"/>
                    <a:pt x="1935" y="26978"/>
                    <a:pt x="1846" y="26932"/>
                  </a:cubicBezTo>
                  <a:cubicBezTo>
                    <a:pt x="1560" y="26798"/>
                    <a:pt x="1408" y="26494"/>
                    <a:pt x="1332" y="26171"/>
                  </a:cubicBezTo>
                  <a:cubicBezTo>
                    <a:pt x="1332" y="26113"/>
                    <a:pt x="1271" y="26088"/>
                    <a:pt x="1192" y="26088"/>
                  </a:cubicBezTo>
                  <a:cubicBezTo>
                    <a:pt x="1037" y="26088"/>
                    <a:pt x="812" y="26184"/>
                    <a:pt x="837" y="26323"/>
                  </a:cubicBezTo>
                  <a:cubicBezTo>
                    <a:pt x="951" y="26938"/>
                    <a:pt x="1518" y="27415"/>
                    <a:pt x="2130" y="27415"/>
                  </a:cubicBezTo>
                  <a:cubicBezTo>
                    <a:pt x="2238" y="27415"/>
                    <a:pt x="2346" y="27400"/>
                    <a:pt x="2454" y="27369"/>
                  </a:cubicBezTo>
                  <a:cubicBezTo>
                    <a:pt x="2759" y="27274"/>
                    <a:pt x="2968" y="27065"/>
                    <a:pt x="3120" y="26779"/>
                  </a:cubicBezTo>
                  <a:cubicBezTo>
                    <a:pt x="3424" y="26114"/>
                    <a:pt x="3634" y="25315"/>
                    <a:pt x="3710" y="24592"/>
                  </a:cubicBezTo>
                  <a:cubicBezTo>
                    <a:pt x="3900" y="22994"/>
                    <a:pt x="4071" y="21378"/>
                    <a:pt x="4280" y="19780"/>
                  </a:cubicBezTo>
                  <a:cubicBezTo>
                    <a:pt x="4375" y="19019"/>
                    <a:pt x="4242" y="18315"/>
                    <a:pt x="4185" y="17573"/>
                  </a:cubicBezTo>
                  <a:cubicBezTo>
                    <a:pt x="4109" y="16641"/>
                    <a:pt x="4147" y="15690"/>
                    <a:pt x="4128" y="14777"/>
                  </a:cubicBezTo>
                  <a:cubicBezTo>
                    <a:pt x="4109" y="13959"/>
                    <a:pt x="3900" y="13199"/>
                    <a:pt x="3729" y="12419"/>
                  </a:cubicBezTo>
                  <a:cubicBezTo>
                    <a:pt x="3519" y="11506"/>
                    <a:pt x="3424" y="10593"/>
                    <a:pt x="3272" y="9680"/>
                  </a:cubicBezTo>
                  <a:cubicBezTo>
                    <a:pt x="3131" y="8756"/>
                    <a:pt x="2986" y="7821"/>
                    <a:pt x="2801" y="6892"/>
                  </a:cubicBezTo>
                  <a:lnTo>
                    <a:pt x="2801" y="6892"/>
                  </a:lnTo>
                  <a:cubicBezTo>
                    <a:pt x="2837" y="6896"/>
                    <a:pt x="2874" y="6898"/>
                    <a:pt x="2910" y="6898"/>
                  </a:cubicBezTo>
                  <a:cubicBezTo>
                    <a:pt x="3018" y="6898"/>
                    <a:pt x="3127" y="6881"/>
                    <a:pt x="3234" y="6846"/>
                  </a:cubicBezTo>
                  <a:cubicBezTo>
                    <a:pt x="3634" y="6732"/>
                    <a:pt x="3862" y="6351"/>
                    <a:pt x="4109" y="6047"/>
                  </a:cubicBezTo>
                  <a:cubicBezTo>
                    <a:pt x="4340" y="5760"/>
                    <a:pt x="4554" y="5459"/>
                    <a:pt x="4751" y="5145"/>
                  </a:cubicBezTo>
                  <a:lnTo>
                    <a:pt x="4751" y="5145"/>
                  </a:lnTo>
                  <a:cubicBezTo>
                    <a:pt x="5238" y="5734"/>
                    <a:pt x="5870" y="6061"/>
                    <a:pt x="6734" y="6104"/>
                  </a:cubicBezTo>
                  <a:cubicBezTo>
                    <a:pt x="6753" y="6105"/>
                    <a:pt x="6772" y="6106"/>
                    <a:pt x="6791" y="6107"/>
                  </a:cubicBezTo>
                  <a:lnTo>
                    <a:pt x="6791" y="6107"/>
                  </a:lnTo>
                  <a:cubicBezTo>
                    <a:pt x="6504" y="7298"/>
                    <a:pt x="6355" y="8538"/>
                    <a:pt x="6182" y="9737"/>
                  </a:cubicBezTo>
                  <a:cubicBezTo>
                    <a:pt x="6068" y="10536"/>
                    <a:pt x="6087" y="11373"/>
                    <a:pt x="6220" y="12171"/>
                  </a:cubicBezTo>
                  <a:cubicBezTo>
                    <a:pt x="6392" y="13027"/>
                    <a:pt x="6924" y="13940"/>
                    <a:pt x="6791" y="14834"/>
                  </a:cubicBezTo>
                  <a:cubicBezTo>
                    <a:pt x="6783" y="14922"/>
                    <a:pt x="6872" y="14960"/>
                    <a:pt x="6980" y="14960"/>
                  </a:cubicBezTo>
                  <a:cubicBezTo>
                    <a:pt x="7128" y="14960"/>
                    <a:pt x="7313" y="14888"/>
                    <a:pt x="7324" y="14777"/>
                  </a:cubicBezTo>
                  <a:cubicBezTo>
                    <a:pt x="7343" y="14682"/>
                    <a:pt x="7343" y="14568"/>
                    <a:pt x="7362" y="14492"/>
                  </a:cubicBezTo>
                  <a:cubicBezTo>
                    <a:pt x="7367" y="14460"/>
                    <a:pt x="7361" y="14434"/>
                    <a:pt x="7347" y="14414"/>
                  </a:cubicBezTo>
                  <a:lnTo>
                    <a:pt x="7347" y="14414"/>
                  </a:lnTo>
                  <a:cubicBezTo>
                    <a:pt x="7335" y="13799"/>
                    <a:pt x="7083" y="13198"/>
                    <a:pt x="6924" y="12609"/>
                  </a:cubicBezTo>
                  <a:cubicBezTo>
                    <a:pt x="6582" y="11449"/>
                    <a:pt x="6601" y="10288"/>
                    <a:pt x="6791" y="9128"/>
                  </a:cubicBezTo>
                  <a:cubicBezTo>
                    <a:pt x="6952" y="8189"/>
                    <a:pt x="7062" y="7126"/>
                    <a:pt x="7282" y="6104"/>
                  </a:cubicBezTo>
                  <a:lnTo>
                    <a:pt x="7282" y="6104"/>
                  </a:lnTo>
                  <a:cubicBezTo>
                    <a:pt x="7996" y="6056"/>
                    <a:pt x="8664" y="5806"/>
                    <a:pt x="9150" y="5229"/>
                  </a:cubicBezTo>
                  <a:cubicBezTo>
                    <a:pt x="9530" y="4810"/>
                    <a:pt x="9929" y="4107"/>
                    <a:pt x="9872" y="3517"/>
                  </a:cubicBezTo>
                  <a:cubicBezTo>
                    <a:pt x="9815" y="3118"/>
                    <a:pt x="9530" y="2566"/>
                    <a:pt x="9073" y="2490"/>
                  </a:cubicBezTo>
                  <a:cubicBezTo>
                    <a:pt x="9051" y="2488"/>
                    <a:pt x="9029" y="2487"/>
                    <a:pt x="9006" y="2487"/>
                  </a:cubicBezTo>
                  <a:cubicBezTo>
                    <a:pt x="8256" y="2487"/>
                    <a:pt x="7621" y="3704"/>
                    <a:pt x="7400" y="4240"/>
                  </a:cubicBezTo>
                  <a:cubicBezTo>
                    <a:pt x="7179" y="4749"/>
                    <a:pt x="7006" y="5278"/>
                    <a:pt x="6864" y="5819"/>
                  </a:cubicBezTo>
                  <a:lnTo>
                    <a:pt x="6864" y="5819"/>
                  </a:lnTo>
                  <a:cubicBezTo>
                    <a:pt x="6263" y="5767"/>
                    <a:pt x="5672" y="5501"/>
                    <a:pt x="5269" y="5039"/>
                  </a:cubicBezTo>
                  <a:cubicBezTo>
                    <a:pt x="5179" y="4933"/>
                    <a:pt x="5093" y="4821"/>
                    <a:pt x="5014" y="4703"/>
                  </a:cubicBezTo>
                  <a:lnTo>
                    <a:pt x="5014" y="4703"/>
                  </a:lnTo>
                  <a:cubicBezTo>
                    <a:pt x="5124" y="4509"/>
                    <a:pt x="5227" y="4310"/>
                    <a:pt x="5326" y="4107"/>
                  </a:cubicBezTo>
                  <a:cubicBezTo>
                    <a:pt x="5631" y="3479"/>
                    <a:pt x="5840" y="2813"/>
                    <a:pt x="5973" y="2090"/>
                  </a:cubicBezTo>
                  <a:cubicBezTo>
                    <a:pt x="6049" y="1577"/>
                    <a:pt x="6258" y="854"/>
                    <a:pt x="5935" y="360"/>
                  </a:cubicBezTo>
                  <a:cubicBezTo>
                    <a:pt x="5773" y="105"/>
                    <a:pt x="5558" y="1"/>
                    <a:pt x="53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23;p69"/>
            <p:cNvSpPr/>
            <p:nvPr/>
          </p:nvSpPr>
          <p:spPr>
            <a:xfrm>
              <a:off x="4831925" y="1968275"/>
              <a:ext cx="160175" cy="236675"/>
            </a:xfrm>
            <a:custGeom>
              <a:avLst/>
              <a:gdLst/>
              <a:ahLst/>
              <a:cxnLst/>
              <a:rect l="l" t="t" r="r" b="b"/>
              <a:pathLst>
                <a:path w="6407" h="9467" extrusionOk="0">
                  <a:moveTo>
                    <a:pt x="6084" y="1"/>
                  </a:moveTo>
                  <a:cubicBezTo>
                    <a:pt x="6038" y="1"/>
                    <a:pt x="5989" y="9"/>
                    <a:pt x="5943" y="28"/>
                  </a:cubicBezTo>
                  <a:cubicBezTo>
                    <a:pt x="2158" y="1664"/>
                    <a:pt x="636" y="5525"/>
                    <a:pt x="8" y="9348"/>
                  </a:cubicBezTo>
                  <a:cubicBezTo>
                    <a:pt x="1" y="9432"/>
                    <a:pt x="81" y="9467"/>
                    <a:pt x="181" y="9467"/>
                  </a:cubicBezTo>
                  <a:cubicBezTo>
                    <a:pt x="332" y="9467"/>
                    <a:pt x="529" y="9387"/>
                    <a:pt x="541" y="9272"/>
                  </a:cubicBezTo>
                  <a:cubicBezTo>
                    <a:pt x="1112" y="5639"/>
                    <a:pt x="2519" y="1816"/>
                    <a:pt x="6133" y="237"/>
                  </a:cubicBezTo>
                  <a:cubicBezTo>
                    <a:pt x="6406" y="131"/>
                    <a:pt x="6268" y="1"/>
                    <a:pt x="608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24;p69"/>
            <p:cNvSpPr/>
            <p:nvPr/>
          </p:nvSpPr>
          <p:spPr>
            <a:xfrm>
              <a:off x="4892975" y="2115300"/>
              <a:ext cx="62800" cy="196950"/>
            </a:xfrm>
            <a:custGeom>
              <a:avLst/>
              <a:gdLst/>
              <a:ahLst/>
              <a:cxnLst/>
              <a:rect l="l" t="t" r="r" b="b"/>
              <a:pathLst>
                <a:path w="2512" h="7878" extrusionOk="0">
                  <a:moveTo>
                    <a:pt x="2281" y="1"/>
                  </a:moveTo>
                  <a:cubicBezTo>
                    <a:pt x="2150" y="1"/>
                    <a:pt x="1989" y="44"/>
                    <a:pt x="1941" y="120"/>
                  </a:cubicBezTo>
                  <a:cubicBezTo>
                    <a:pt x="1066" y="1204"/>
                    <a:pt x="800" y="2573"/>
                    <a:pt x="419" y="3886"/>
                  </a:cubicBezTo>
                  <a:cubicBezTo>
                    <a:pt x="229" y="4514"/>
                    <a:pt x="1" y="5217"/>
                    <a:pt x="39" y="5883"/>
                  </a:cubicBezTo>
                  <a:cubicBezTo>
                    <a:pt x="96" y="6549"/>
                    <a:pt x="457" y="7138"/>
                    <a:pt x="591" y="7785"/>
                  </a:cubicBezTo>
                  <a:cubicBezTo>
                    <a:pt x="610" y="7850"/>
                    <a:pt x="683" y="7877"/>
                    <a:pt x="769" y="7877"/>
                  </a:cubicBezTo>
                  <a:cubicBezTo>
                    <a:pt x="935" y="7877"/>
                    <a:pt x="1148" y="7777"/>
                    <a:pt x="1123" y="7652"/>
                  </a:cubicBezTo>
                  <a:cubicBezTo>
                    <a:pt x="971" y="7100"/>
                    <a:pt x="705" y="6568"/>
                    <a:pt x="591" y="6035"/>
                  </a:cubicBezTo>
                  <a:cubicBezTo>
                    <a:pt x="438" y="5293"/>
                    <a:pt x="743" y="4533"/>
                    <a:pt x="952" y="3848"/>
                  </a:cubicBezTo>
                  <a:cubicBezTo>
                    <a:pt x="1332" y="2554"/>
                    <a:pt x="1599" y="1204"/>
                    <a:pt x="2436" y="139"/>
                  </a:cubicBezTo>
                  <a:cubicBezTo>
                    <a:pt x="2512" y="44"/>
                    <a:pt x="2412" y="1"/>
                    <a:pt x="228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25;p69"/>
            <p:cNvSpPr/>
            <p:nvPr/>
          </p:nvSpPr>
          <p:spPr>
            <a:xfrm>
              <a:off x="5743600" y="2301975"/>
              <a:ext cx="128775" cy="347200"/>
            </a:xfrm>
            <a:custGeom>
              <a:avLst/>
              <a:gdLst/>
              <a:ahLst/>
              <a:cxnLst/>
              <a:rect l="l" t="t" r="r" b="b"/>
              <a:pathLst>
                <a:path w="5151" h="13888" extrusionOk="0">
                  <a:moveTo>
                    <a:pt x="4612" y="0"/>
                  </a:moveTo>
                  <a:cubicBezTo>
                    <a:pt x="4476" y="0"/>
                    <a:pt x="4304" y="53"/>
                    <a:pt x="4246" y="185"/>
                  </a:cubicBezTo>
                  <a:cubicBezTo>
                    <a:pt x="3846" y="1155"/>
                    <a:pt x="4227" y="2201"/>
                    <a:pt x="4246" y="3228"/>
                  </a:cubicBezTo>
                  <a:cubicBezTo>
                    <a:pt x="4284" y="4484"/>
                    <a:pt x="4094" y="5777"/>
                    <a:pt x="3751" y="6975"/>
                  </a:cubicBezTo>
                  <a:cubicBezTo>
                    <a:pt x="3428" y="8212"/>
                    <a:pt x="2914" y="9429"/>
                    <a:pt x="2325" y="10570"/>
                  </a:cubicBezTo>
                  <a:cubicBezTo>
                    <a:pt x="1716" y="11769"/>
                    <a:pt x="860" y="12682"/>
                    <a:pt x="61" y="13766"/>
                  </a:cubicBezTo>
                  <a:cubicBezTo>
                    <a:pt x="0" y="13853"/>
                    <a:pt x="75" y="13888"/>
                    <a:pt x="186" y="13888"/>
                  </a:cubicBezTo>
                  <a:cubicBezTo>
                    <a:pt x="318" y="13888"/>
                    <a:pt x="503" y="13838"/>
                    <a:pt x="575" y="13766"/>
                  </a:cubicBezTo>
                  <a:cubicBezTo>
                    <a:pt x="1355" y="12682"/>
                    <a:pt x="2211" y="11769"/>
                    <a:pt x="2819" y="10570"/>
                  </a:cubicBezTo>
                  <a:cubicBezTo>
                    <a:pt x="3390" y="9505"/>
                    <a:pt x="3846" y="8383"/>
                    <a:pt x="4189" y="7223"/>
                  </a:cubicBezTo>
                  <a:cubicBezTo>
                    <a:pt x="4531" y="5986"/>
                    <a:pt x="4721" y="4731"/>
                    <a:pt x="4778" y="3437"/>
                  </a:cubicBezTo>
                  <a:cubicBezTo>
                    <a:pt x="4795" y="2489"/>
                    <a:pt x="4448" y="1467"/>
                    <a:pt x="4654" y="525"/>
                  </a:cubicBezTo>
                  <a:lnTo>
                    <a:pt x="4654" y="525"/>
                  </a:lnTo>
                  <a:cubicBezTo>
                    <a:pt x="4669" y="528"/>
                    <a:pt x="4685" y="529"/>
                    <a:pt x="4703" y="529"/>
                  </a:cubicBezTo>
                  <a:cubicBezTo>
                    <a:pt x="4885" y="529"/>
                    <a:pt x="5151" y="406"/>
                    <a:pt x="5064" y="261"/>
                  </a:cubicBezTo>
                  <a:cubicBezTo>
                    <a:pt x="4912" y="52"/>
                    <a:pt x="4969" y="90"/>
                    <a:pt x="4721" y="14"/>
                  </a:cubicBezTo>
                  <a:cubicBezTo>
                    <a:pt x="4691" y="5"/>
                    <a:pt x="4653" y="0"/>
                    <a:pt x="461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26;p69"/>
            <p:cNvSpPr/>
            <p:nvPr/>
          </p:nvSpPr>
          <p:spPr>
            <a:xfrm>
              <a:off x="5582875" y="2572225"/>
              <a:ext cx="147975" cy="165200"/>
            </a:xfrm>
            <a:custGeom>
              <a:avLst/>
              <a:gdLst/>
              <a:ahLst/>
              <a:cxnLst/>
              <a:rect l="l" t="t" r="r" b="b"/>
              <a:pathLst>
                <a:path w="5919" h="6608" extrusionOk="0">
                  <a:moveTo>
                    <a:pt x="5698" y="0"/>
                  </a:moveTo>
                  <a:cubicBezTo>
                    <a:pt x="5570" y="0"/>
                    <a:pt x="5416" y="53"/>
                    <a:pt x="5387" y="141"/>
                  </a:cubicBezTo>
                  <a:cubicBezTo>
                    <a:pt x="4740" y="1453"/>
                    <a:pt x="4246" y="2804"/>
                    <a:pt x="3257" y="3926"/>
                  </a:cubicBezTo>
                  <a:cubicBezTo>
                    <a:pt x="2686" y="4592"/>
                    <a:pt x="2058" y="5200"/>
                    <a:pt x="1298" y="5676"/>
                  </a:cubicBezTo>
                  <a:cubicBezTo>
                    <a:pt x="1012" y="5847"/>
                    <a:pt x="480" y="6246"/>
                    <a:pt x="270" y="6322"/>
                  </a:cubicBezTo>
                  <a:cubicBezTo>
                    <a:pt x="9" y="6388"/>
                    <a:pt x="0" y="6608"/>
                    <a:pt x="221" y="6608"/>
                  </a:cubicBezTo>
                  <a:cubicBezTo>
                    <a:pt x="257" y="6608"/>
                    <a:pt x="299" y="6602"/>
                    <a:pt x="347" y="6589"/>
                  </a:cubicBezTo>
                  <a:cubicBezTo>
                    <a:pt x="822" y="6456"/>
                    <a:pt x="1203" y="6075"/>
                    <a:pt x="1621" y="5847"/>
                  </a:cubicBezTo>
                  <a:cubicBezTo>
                    <a:pt x="2287" y="5447"/>
                    <a:pt x="2857" y="4915"/>
                    <a:pt x="3390" y="4344"/>
                  </a:cubicBezTo>
                  <a:cubicBezTo>
                    <a:pt x="4550" y="3089"/>
                    <a:pt x="5121" y="1662"/>
                    <a:pt x="5863" y="160"/>
                  </a:cubicBezTo>
                  <a:cubicBezTo>
                    <a:pt x="5918" y="48"/>
                    <a:pt x="5820" y="0"/>
                    <a:pt x="569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 name="Straight Connector 3">
            <a:extLst>
              <a:ext uri="{FF2B5EF4-FFF2-40B4-BE49-F238E27FC236}">
                <a16:creationId xmlns:a16="http://schemas.microsoft.com/office/drawing/2014/main" id="{9FD0865C-1693-48BC-BAF8-F7C4EC3AFB06}"/>
              </a:ext>
            </a:extLst>
          </p:cNvPr>
          <p:cNvCxnSpPr/>
          <p:nvPr/>
        </p:nvCxnSpPr>
        <p:spPr>
          <a:xfrm>
            <a:off x="4191000" y="232536"/>
            <a:ext cx="0" cy="4625214"/>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18653"/>
      </p:ext>
    </p:extLst>
  </p:cSld>
  <p:clrMapOvr>
    <a:masterClrMapping/>
  </p:clrMapOvr>
  <mc:AlternateContent xmlns:mc="http://schemas.openxmlformats.org/markup-compatibility/2006" xmlns:p14="http://schemas.microsoft.com/office/powerpoint/2010/main">
    <mc:Choice Requires="p14">
      <p:transition spd="slow" p14:dur="1600">
        <p14:prism isInverted="1"/>
        <p:sndAc>
          <p:stSnd>
            <p:snd r:embed="rId3" name="chimes.wav"/>
          </p:stSnd>
        </p:sndAc>
      </p:transition>
    </mc:Choice>
    <mc:Fallback xmlns="">
      <p:transition spd="slow">
        <p:fade/>
        <p:sndAc>
          <p:stSnd>
            <p:snd r:embed="rId4"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285"/>
                                        </p:tgtEl>
                                        <p:attrNameLst>
                                          <p:attrName>style.visibility</p:attrName>
                                        </p:attrNameLst>
                                      </p:cBhvr>
                                      <p:to>
                                        <p:strVal val="visible"/>
                                      </p:to>
                                    </p:set>
                                    <p:animEffect transition="in" filter="fade">
                                      <p:cBhvr>
                                        <p:cTn id="7" dur="2000"/>
                                        <p:tgtEl>
                                          <p:spTgt spid="2285"/>
                                        </p:tgtEl>
                                      </p:cBhvr>
                                    </p:animEffect>
                                    <p:anim calcmode="lin" valueType="num">
                                      <p:cBhvr>
                                        <p:cTn id="8" dur="2000" fill="hold"/>
                                        <p:tgtEl>
                                          <p:spTgt spid="2285"/>
                                        </p:tgtEl>
                                        <p:attrNameLst>
                                          <p:attrName>ppt_w</p:attrName>
                                        </p:attrNameLst>
                                      </p:cBhvr>
                                      <p:tavLst>
                                        <p:tav tm="0" fmla="#ppt_w*sin(2.5*pi*$)">
                                          <p:val>
                                            <p:fltVal val="0"/>
                                          </p:val>
                                        </p:tav>
                                        <p:tav tm="100000">
                                          <p:val>
                                            <p:fltVal val="1"/>
                                          </p:val>
                                        </p:tav>
                                      </p:tavLst>
                                    </p:anim>
                                    <p:anim calcmode="lin" valueType="num">
                                      <p:cBhvr>
                                        <p:cTn id="9" dur="2000" fill="hold"/>
                                        <p:tgtEl>
                                          <p:spTgt spid="228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86">
                                            <p:txEl>
                                              <p:pRg st="0" end="0"/>
                                            </p:txEl>
                                          </p:spTgt>
                                        </p:tgtEl>
                                        <p:attrNameLst>
                                          <p:attrName>style.visibility</p:attrName>
                                        </p:attrNameLst>
                                      </p:cBhvr>
                                      <p:to>
                                        <p:strVal val="visible"/>
                                      </p:to>
                                    </p:set>
                                    <p:animEffect transition="in" filter="fade">
                                      <p:cBhvr>
                                        <p:cTn id="14" dur="1000"/>
                                        <p:tgtEl>
                                          <p:spTgt spid="2286">
                                            <p:txEl>
                                              <p:pRg st="0" end="0"/>
                                            </p:txEl>
                                          </p:spTgt>
                                        </p:tgtEl>
                                      </p:cBhvr>
                                    </p:animEffect>
                                    <p:anim calcmode="lin" valueType="num">
                                      <p:cBhvr>
                                        <p:cTn id="15" dur="1000" fill="hold"/>
                                        <p:tgtEl>
                                          <p:spTgt spid="228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2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86">
                                            <p:txEl>
                                              <p:pRg st="2" end="2"/>
                                            </p:txEl>
                                          </p:spTgt>
                                        </p:tgtEl>
                                        <p:attrNameLst>
                                          <p:attrName>style.visibility</p:attrName>
                                        </p:attrNameLst>
                                      </p:cBhvr>
                                      <p:to>
                                        <p:strVal val="visible"/>
                                      </p:to>
                                    </p:set>
                                    <p:animEffect transition="in" filter="fade">
                                      <p:cBhvr>
                                        <p:cTn id="21" dur="1000"/>
                                        <p:tgtEl>
                                          <p:spTgt spid="2286">
                                            <p:txEl>
                                              <p:pRg st="2" end="2"/>
                                            </p:txEl>
                                          </p:spTgt>
                                        </p:tgtEl>
                                      </p:cBhvr>
                                    </p:animEffect>
                                    <p:anim calcmode="lin" valueType="num">
                                      <p:cBhvr>
                                        <p:cTn id="22" dur="1000" fill="hold"/>
                                        <p:tgtEl>
                                          <p:spTgt spid="228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2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86">
                                            <p:txEl>
                                              <p:pRg st="4" end="4"/>
                                            </p:txEl>
                                          </p:spTgt>
                                        </p:tgtEl>
                                        <p:attrNameLst>
                                          <p:attrName>style.visibility</p:attrName>
                                        </p:attrNameLst>
                                      </p:cBhvr>
                                      <p:to>
                                        <p:strVal val="visible"/>
                                      </p:to>
                                    </p:set>
                                    <p:animEffect transition="in" filter="fade">
                                      <p:cBhvr>
                                        <p:cTn id="28" dur="1000"/>
                                        <p:tgtEl>
                                          <p:spTgt spid="2286">
                                            <p:txEl>
                                              <p:pRg st="4" end="4"/>
                                            </p:txEl>
                                          </p:spTgt>
                                        </p:tgtEl>
                                      </p:cBhvr>
                                    </p:animEffect>
                                    <p:anim calcmode="lin" valueType="num">
                                      <p:cBhvr>
                                        <p:cTn id="29" dur="1000" fill="hold"/>
                                        <p:tgtEl>
                                          <p:spTgt spid="228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28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2000"/>
                                        <p:tgtEl>
                                          <p:spTgt spid="37"/>
                                        </p:tgtEl>
                                      </p:cBhvr>
                                    </p:animEffect>
                                    <p:anim calcmode="lin" valueType="num">
                                      <p:cBhvr>
                                        <p:cTn id="36" dur="2000" fill="hold"/>
                                        <p:tgtEl>
                                          <p:spTgt spid="37"/>
                                        </p:tgtEl>
                                        <p:attrNameLst>
                                          <p:attrName>ppt_w</p:attrName>
                                        </p:attrNameLst>
                                      </p:cBhvr>
                                      <p:tavLst>
                                        <p:tav tm="0" fmla="#ppt_w*sin(2.5*pi*$)">
                                          <p:val>
                                            <p:fltVal val="0"/>
                                          </p:val>
                                        </p:tav>
                                        <p:tav tm="100000">
                                          <p:val>
                                            <p:fltVal val="1"/>
                                          </p:val>
                                        </p:tav>
                                      </p:tavLst>
                                    </p:anim>
                                    <p:anim calcmode="lin" valueType="num">
                                      <p:cBhvr>
                                        <p:cTn id="37"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580">
                                          <p:stCondLst>
                                            <p:cond delay="0"/>
                                          </p:stCondLst>
                                        </p:cTn>
                                        <p:tgtEl>
                                          <p:spTgt spid="3"/>
                                        </p:tgtEl>
                                      </p:cBhvr>
                                    </p:animEffect>
                                    <p:anim calcmode="lin" valueType="num">
                                      <p:cBhvr>
                                        <p:cTn id="5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gtEl>
                                      </p:cBhvr>
                                      <p:to x="100000" y="60000"/>
                                    </p:animScale>
                                    <p:animScale>
                                      <p:cBhvr>
                                        <p:cTn id="56" dur="166" decel="50000">
                                          <p:stCondLst>
                                            <p:cond delay="676"/>
                                          </p:stCondLst>
                                        </p:cTn>
                                        <p:tgtEl>
                                          <p:spTgt spid="3"/>
                                        </p:tgtEl>
                                      </p:cBhvr>
                                      <p:to x="100000" y="100000"/>
                                    </p:animScale>
                                    <p:animScale>
                                      <p:cBhvr>
                                        <p:cTn id="57" dur="26">
                                          <p:stCondLst>
                                            <p:cond delay="1312"/>
                                          </p:stCondLst>
                                        </p:cTn>
                                        <p:tgtEl>
                                          <p:spTgt spid="3"/>
                                        </p:tgtEl>
                                      </p:cBhvr>
                                      <p:to x="100000" y="80000"/>
                                    </p:animScale>
                                    <p:animScale>
                                      <p:cBhvr>
                                        <p:cTn id="58" dur="166" decel="50000">
                                          <p:stCondLst>
                                            <p:cond delay="1338"/>
                                          </p:stCondLst>
                                        </p:cTn>
                                        <p:tgtEl>
                                          <p:spTgt spid="3"/>
                                        </p:tgtEl>
                                      </p:cBhvr>
                                      <p:to x="100000" y="100000"/>
                                    </p:animScale>
                                    <p:animScale>
                                      <p:cBhvr>
                                        <p:cTn id="59" dur="26">
                                          <p:stCondLst>
                                            <p:cond delay="1642"/>
                                          </p:stCondLst>
                                        </p:cTn>
                                        <p:tgtEl>
                                          <p:spTgt spid="3"/>
                                        </p:tgtEl>
                                      </p:cBhvr>
                                      <p:to x="100000" y="90000"/>
                                    </p:animScale>
                                    <p:animScale>
                                      <p:cBhvr>
                                        <p:cTn id="60" dur="166" decel="50000">
                                          <p:stCondLst>
                                            <p:cond delay="1668"/>
                                          </p:stCondLst>
                                        </p:cTn>
                                        <p:tgtEl>
                                          <p:spTgt spid="3"/>
                                        </p:tgtEl>
                                      </p:cBhvr>
                                      <p:to x="100000" y="100000"/>
                                    </p:animScale>
                                    <p:animScale>
                                      <p:cBhvr>
                                        <p:cTn id="61" dur="26">
                                          <p:stCondLst>
                                            <p:cond delay="1808"/>
                                          </p:stCondLst>
                                        </p:cTn>
                                        <p:tgtEl>
                                          <p:spTgt spid="3"/>
                                        </p:tgtEl>
                                      </p:cBhvr>
                                      <p:to x="100000" y="95000"/>
                                    </p:animScale>
                                    <p:animScale>
                                      <p:cBhvr>
                                        <p:cTn id="62" dur="166" decel="50000">
                                          <p:stCondLst>
                                            <p:cond delay="1834"/>
                                          </p:stCondLst>
                                        </p:cTn>
                                        <p:tgtEl>
                                          <p:spTgt spid="3"/>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down)">
                                      <p:cBhvr>
                                        <p:cTn id="67" dur="580">
                                          <p:stCondLst>
                                            <p:cond delay="0"/>
                                          </p:stCondLst>
                                        </p:cTn>
                                        <p:tgtEl>
                                          <p:spTgt spid="4"/>
                                        </p:tgtEl>
                                      </p:cBhvr>
                                    </p:animEffect>
                                    <p:anim calcmode="lin" valueType="num">
                                      <p:cBhvr>
                                        <p:cTn id="6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73" dur="26">
                                          <p:stCondLst>
                                            <p:cond delay="650"/>
                                          </p:stCondLst>
                                        </p:cTn>
                                        <p:tgtEl>
                                          <p:spTgt spid="4"/>
                                        </p:tgtEl>
                                      </p:cBhvr>
                                      <p:to x="100000" y="60000"/>
                                    </p:animScale>
                                    <p:animScale>
                                      <p:cBhvr>
                                        <p:cTn id="74" dur="166" decel="50000">
                                          <p:stCondLst>
                                            <p:cond delay="676"/>
                                          </p:stCondLst>
                                        </p:cTn>
                                        <p:tgtEl>
                                          <p:spTgt spid="4"/>
                                        </p:tgtEl>
                                      </p:cBhvr>
                                      <p:to x="100000" y="100000"/>
                                    </p:animScale>
                                    <p:animScale>
                                      <p:cBhvr>
                                        <p:cTn id="75" dur="26">
                                          <p:stCondLst>
                                            <p:cond delay="1312"/>
                                          </p:stCondLst>
                                        </p:cTn>
                                        <p:tgtEl>
                                          <p:spTgt spid="4"/>
                                        </p:tgtEl>
                                      </p:cBhvr>
                                      <p:to x="100000" y="80000"/>
                                    </p:animScale>
                                    <p:animScale>
                                      <p:cBhvr>
                                        <p:cTn id="76" dur="166" decel="50000">
                                          <p:stCondLst>
                                            <p:cond delay="1338"/>
                                          </p:stCondLst>
                                        </p:cTn>
                                        <p:tgtEl>
                                          <p:spTgt spid="4"/>
                                        </p:tgtEl>
                                      </p:cBhvr>
                                      <p:to x="100000" y="100000"/>
                                    </p:animScale>
                                    <p:animScale>
                                      <p:cBhvr>
                                        <p:cTn id="77" dur="26">
                                          <p:stCondLst>
                                            <p:cond delay="1642"/>
                                          </p:stCondLst>
                                        </p:cTn>
                                        <p:tgtEl>
                                          <p:spTgt spid="4"/>
                                        </p:tgtEl>
                                      </p:cBhvr>
                                      <p:to x="100000" y="90000"/>
                                    </p:animScale>
                                    <p:animScale>
                                      <p:cBhvr>
                                        <p:cTn id="78" dur="166" decel="50000">
                                          <p:stCondLst>
                                            <p:cond delay="1668"/>
                                          </p:stCondLst>
                                        </p:cTn>
                                        <p:tgtEl>
                                          <p:spTgt spid="4"/>
                                        </p:tgtEl>
                                      </p:cBhvr>
                                      <p:to x="100000" y="100000"/>
                                    </p:animScale>
                                    <p:animScale>
                                      <p:cBhvr>
                                        <p:cTn id="79" dur="26">
                                          <p:stCondLst>
                                            <p:cond delay="1808"/>
                                          </p:stCondLst>
                                        </p:cTn>
                                        <p:tgtEl>
                                          <p:spTgt spid="4"/>
                                        </p:tgtEl>
                                      </p:cBhvr>
                                      <p:to x="100000" y="95000"/>
                                    </p:animScale>
                                    <p:animScale>
                                      <p:cBhvr>
                                        <p:cTn id="80" dur="166" decel="50000">
                                          <p:stCondLst>
                                            <p:cond delay="1834"/>
                                          </p:stCondLst>
                                        </p:cTn>
                                        <p:tgtEl>
                                          <p:spTgt spid="4"/>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28">
                                            <p:txEl>
                                              <p:pRg st="1" end="1"/>
                                            </p:txEl>
                                          </p:spTgt>
                                        </p:tgtEl>
                                        <p:attrNameLst>
                                          <p:attrName>style.visibility</p:attrName>
                                        </p:attrNameLst>
                                      </p:cBhvr>
                                      <p:to>
                                        <p:strVal val="visible"/>
                                      </p:to>
                                    </p:set>
                                    <p:animEffect transition="in" filter="fade">
                                      <p:cBhvr>
                                        <p:cTn id="85" dur="1000"/>
                                        <p:tgtEl>
                                          <p:spTgt spid="28">
                                            <p:txEl>
                                              <p:pRg st="1" end="1"/>
                                            </p:txEl>
                                          </p:spTgt>
                                        </p:tgtEl>
                                      </p:cBhvr>
                                    </p:animEffect>
                                    <p:anim calcmode="lin" valueType="num">
                                      <p:cBhvr>
                                        <p:cTn id="86" dur="100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87" dur="100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28">
                                            <p:txEl>
                                              <p:pRg st="3" end="3"/>
                                            </p:txEl>
                                          </p:spTgt>
                                        </p:tgtEl>
                                        <p:attrNameLst>
                                          <p:attrName>style.visibility</p:attrName>
                                        </p:attrNameLst>
                                      </p:cBhvr>
                                      <p:to>
                                        <p:strVal val="visible"/>
                                      </p:to>
                                    </p:set>
                                    <p:animEffect transition="in" filter="fade">
                                      <p:cBhvr>
                                        <p:cTn id="92" dur="1000"/>
                                        <p:tgtEl>
                                          <p:spTgt spid="28">
                                            <p:txEl>
                                              <p:pRg st="3" end="3"/>
                                            </p:txEl>
                                          </p:spTgt>
                                        </p:tgtEl>
                                      </p:cBhvr>
                                    </p:animEffect>
                                    <p:anim calcmode="lin" valueType="num">
                                      <p:cBhvr>
                                        <p:cTn id="93" dur="1000" fill="hold"/>
                                        <p:tgtEl>
                                          <p:spTgt spid="28">
                                            <p:txEl>
                                              <p:pRg st="3" end="3"/>
                                            </p:txEl>
                                          </p:spTgt>
                                        </p:tgtEl>
                                        <p:attrNameLst>
                                          <p:attrName>ppt_x</p:attrName>
                                        </p:attrNameLst>
                                      </p:cBhvr>
                                      <p:tavLst>
                                        <p:tav tm="0">
                                          <p:val>
                                            <p:strVal val="#ppt_x"/>
                                          </p:val>
                                        </p:tav>
                                        <p:tav tm="100000">
                                          <p:val>
                                            <p:strVal val="#ppt_x"/>
                                          </p:val>
                                        </p:tav>
                                      </p:tavLst>
                                    </p:anim>
                                    <p:anim calcmode="lin" valueType="num">
                                      <p:cBhvr>
                                        <p:cTn id="94" dur="1000" fill="hold"/>
                                        <p:tgtEl>
                                          <p:spTgt spid="2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8">
                                            <p:txEl>
                                              <p:pRg st="5" end="5"/>
                                            </p:txEl>
                                          </p:spTgt>
                                        </p:tgtEl>
                                        <p:attrNameLst>
                                          <p:attrName>style.visibility</p:attrName>
                                        </p:attrNameLst>
                                      </p:cBhvr>
                                      <p:to>
                                        <p:strVal val="visible"/>
                                      </p:to>
                                    </p:set>
                                    <p:animEffect transition="in" filter="fade">
                                      <p:cBhvr>
                                        <p:cTn id="99" dur="1000"/>
                                        <p:tgtEl>
                                          <p:spTgt spid="28">
                                            <p:txEl>
                                              <p:pRg st="5" end="5"/>
                                            </p:txEl>
                                          </p:spTgt>
                                        </p:tgtEl>
                                      </p:cBhvr>
                                    </p:animEffect>
                                    <p:anim calcmode="lin" valueType="num">
                                      <p:cBhvr>
                                        <p:cTn id="100" dur="1000" fill="hold"/>
                                        <p:tgtEl>
                                          <p:spTgt spid="28">
                                            <p:txEl>
                                              <p:pRg st="5" end="5"/>
                                            </p:txEl>
                                          </p:spTgt>
                                        </p:tgtEl>
                                        <p:attrNameLst>
                                          <p:attrName>ppt_x</p:attrName>
                                        </p:attrNameLst>
                                      </p:cBhvr>
                                      <p:tavLst>
                                        <p:tav tm="0">
                                          <p:val>
                                            <p:strVal val="#ppt_x"/>
                                          </p:val>
                                        </p:tav>
                                        <p:tav tm="100000">
                                          <p:val>
                                            <p:strVal val="#ppt_x"/>
                                          </p:val>
                                        </p:tav>
                                      </p:tavLst>
                                    </p:anim>
                                    <p:anim calcmode="lin" valueType="num">
                                      <p:cBhvr>
                                        <p:cTn id="101" dur="1000" fill="hold"/>
                                        <p:tgtEl>
                                          <p:spTgt spid="2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5" grpId="0" animBg="1"/>
      <p:bldP spid="2286" grpId="0" build="p"/>
      <p:bldP spid="28"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55"/>
          <p:cNvSpPr txBox="1">
            <a:spLocks noGrp="1"/>
          </p:cNvSpPr>
          <p:nvPr>
            <p:ph type="ctrTitle"/>
          </p:nvPr>
        </p:nvSpPr>
        <p:spPr>
          <a:xfrm flipH="1">
            <a:off x="1227320" y="200668"/>
            <a:ext cx="1066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latin typeface="Maiandra GD" pitchFamily="34" charset="0"/>
              </a:rPr>
              <a:t>Saran</a:t>
            </a:r>
            <a:endParaRPr sz="2800" dirty="0">
              <a:latin typeface="Maiandra GD" pitchFamily="34" charset="0"/>
            </a:endParaRPr>
          </a:p>
        </p:txBody>
      </p:sp>
      <p:sp>
        <p:nvSpPr>
          <p:cNvPr id="2286" name="Google Shape;2286;p55"/>
          <p:cNvSpPr txBox="1">
            <a:spLocks noGrp="1"/>
          </p:cNvSpPr>
          <p:nvPr>
            <p:ph type="subTitle" idx="1"/>
          </p:nvPr>
        </p:nvSpPr>
        <p:spPr>
          <a:xfrm flipH="1">
            <a:off x="74722" y="925146"/>
            <a:ext cx="4245451" cy="1350447"/>
          </a:xfrm>
          <a:prstGeom prst="rect">
            <a:avLst/>
          </a:prstGeom>
        </p:spPr>
        <p:txBody>
          <a:bodyPr spcFirstLastPara="1" wrap="square" lIns="91425" tIns="91425" rIns="91425" bIns="91425" anchor="t" anchorCtr="0">
            <a:noAutofit/>
          </a:bodyPr>
          <a:lstStyle/>
          <a:p>
            <a:pPr marL="0" lvl="0" indent="0" algn="just"/>
            <a:r>
              <a:rPr lang="id-ID" dirty="0"/>
              <a:t>        </a:t>
            </a:r>
            <a:r>
              <a:rPr lang="en-US" dirty="0" err="1"/>
              <a:t>Sebaiknya</a:t>
            </a:r>
            <a:r>
              <a:rPr lang="en-US" dirty="0"/>
              <a:t> </a:t>
            </a:r>
            <a:r>
              <a:rPr lang="en-US" dirty="0" err="1"/>
              <a:t>masalah</a:t>
            </a:r>
            <a:r>
              <a:rPr lang="en-US" dirty="0"/>
              <a:t> </a:t>
            </a:r>
            <a:r>
              <a:rPr lang="en-US" dirty="0" err="1"/>
              <a:t>Gangguan</a:t>
            </a:r>
            <a:r>
              <a:rPr lang="en-US" dirty="0"/>
              <a:t>/Error yang </a:t>
            </a:r>
            <a:r>
              <a:rPr lang="en-US" dirty="0" err="1"/>
              <a:t>sering</a:t>
            </a:r>
            <a:r>
              <a:rPr lang="en-US" dirty="0"/>
              <a:t> </a:t>
            </a:r>
            <a:r>
              <a:rPr lang="en-US" dirty="0" err="1"/>
              <a:t>terjadi</a:t>
            </a:r>
            <a:r>
              <a:rPr lang="en-US" dirty="0"/>
              <a:t> pada </a:t>
            </a:r>
            <a:r>
              <a:rPr lang="id-ID" dirty="0"/>
              <a:t>website ini dapat diakses hanya dengan secara online tanpa harus datang ke toko servis laptop (offline). Dan mampu dapat memperbanyak analisa diagnosa komputer di website tersebut .</a:t>
            </a:r>
          </a:p>
          <a:p>
            <a:pPr marL="0" lvl="0" indent="0" algn="just"/>
            <a:endParaRPr lang="id-ID" dirty="0"/>
          </a:p>
          <a:p>
            <a:pPr marL="0" lvl="0" indent="0" algn="just"/>
            <a:endParaRPr lang="id-ID" dirty="0"/>
          </a:p>
          <a:p>
            <a:pPr marL="0" lvl="0" indent="0" algn="just"/>
            <a:endParaRPr dirty="0"/>
          </a:p>
        </p:txBody>
      </p:sp>
      <p:grpSp>
        <p:nvGrpSpPr>
          <p:cNvPr id="3" name="Google Shape;2296;p55"/>
          <p:cNvGrpSpPr/>
          <p:nvPr/>
        </p:nvGrpSpPr>
        <p:grpSpPr>
          <a:xfrm rot="-1057406">
            <a:off x="6233289" y="747127"/>
            <a:ext cx="959604" cy="351641"/>
            <a:chOff x="5515050" y="666375"/>
            <a:chExt cx="1692075" cy="620050"/>
          </a:xfrm>
        </p:grpSpPr>
        <p:sp>
          <p:nvSpPr>
            <p:cNvPr id="2297" name="Google Shape;2297;p55"/>
            <p:cNvSpPr/>
            <p:nvPr/>
          </p:nvSpPr>
          <p:spPr>
            <a:xfrm>
              <a:off x="5749450" y="666375"/>
              <a:ext cx="128575" cy="178975"/>
            </a:xfrm>
            <a:custGeom>
              <a:avLst/>
              <a:gdLst/>
              <a:ahLst/>
              <a:cxnLst/>
              <a:rect l="l" t="t" r="r" b="b"/>
              <a:pathLst>
                <a:path w="5143" h="7159" extrusionOk="0">
                  <a:moveTo>
                    <a:pt x="572" y="1"/>
                  </a:moveTo>
                  <a:cubicBezTo>
                    <a:pt x="539" y="1"/>
                    <a:pt x="471" y="1"/>
                    <a:pt x="404" y="68"/>
                  </a:cubicBezTo>
                  <a:cubicBezTo>
                    <a:pt x="337" y="102"/>
                    <a:pt x="303" y="135"/>
                    <a:pt x="270" y="169"/>
                  </a:cubicBezTo>
                  <a:cubicBezTo>
                    <a:pt x="169" y="270"/>
                    <a:pt x="102" y="404"/>
                    <a:pt x="35" y="572"/>
                  </a:cubicBezTo>
                  <a:cubicBezTo>
                    <a:pt x="1" y="807"/>
                    <a:pt x="1" y="1009"/>
                    <a:pt x="1" y="1244"/>
                  </a:cubicBezTo>
                  <a:cubicBezTo>
                    <a:pt x="35" y="1648"/>
                    <a:pt x="169" y="2084"/>
                    <a:pt x="404" y="2521"/>
                  </a:cubicBezTo>
                  <a:cubicBezTo>
                    <a:pt x="639" y="2958"/>
                    <a:pt x="942" y="3328"/>
                    <a:pt x="1312" y="3798"/>
                  </a:cubicBezTo>
                  <a:cubicBezTo>
                    <a:pt x="1715" y="4269"/>
                    <a:pt x="2185" y="4672"/>
                    <a:pt x="2521" y="5008"/>
                  </a:cubicBezTo>
                  <a:cubicBezTo>
                    <a:pt x="2891" y="5344"/>
                    <a:pt x="3261" y="5647"/>
                    <a:pt x="3664" y="5983"/>
                  </a:cubicBezTo>
                  <a:lnTo>
                    <a:pt x="3765" y="6117"/>
                  </a:lnTo>
                  <a:lnTo>
                    <a:pt x="3832" y="6151"/>
                  </a:lnTo>
                  <a:cubicBezTo>
                    <a:pt x="4202" y="6453"/>
                    <a:pt x="4571" y="6789"/>
                    <a:pt x="4907" y="7125"/>
                  </a:cubicBezTo>
                  <a:cubicBezTo>
                    <a:pt x="4907" y="7125"/>
                    <a:pt x="4975" y="7159"/>
                    <a:pt x="5008" y="7159"/>
                  </a:cubicBezTo>
                  <a:cubicBezTo>
                    <a:pt x="5042" y="7159"/>
                    <a:pt x="5075" y="7159"/>
                    <a:pt x="5075" y="7125"/>
                  </a:cubicBezTo>
                  <a:cubicBezTo>
                    <a:pt x="5143" y="7058"/>
                    <a:pt x="5143" y="7058"/>
                    <a:pt x="5143" y="7024"/>
                  </a:cubicBezTo>
                  <a:lnTo>
                    <a:pt x="5143" y="6924"/>
                  </a:lnTo>
                  <a:cubicBezTo>
                    <a:pt x="5042" y="6588"/>
                    <a:pt x="4907" y="6319"/>
                    <a:pt x="4807" y="5983"/>
                  </a:cubicBezTo>
                  <a:cubicBezTo>
                    <a:pt x="4672" y="5680"/>
                    <a:pt x="4538" y="5344"/>
                    <a:pt x="4370" y="4907"/>
                  </a:cubicBezTo>
                  <a:cubicBezTo>
                    <a:pt x="4134" y="4302"/>
                    <a:pt x="3798" y="3664"/>
                    <a:pt x="3395" y="2992"/>
                  </a:cubicBezTo>
                  <a:cubicBezTo>
                    <a:pt x="3227" y="2689"/>
                    <a:pt x="3059" y="2387"/>
                    <a:pt x="2958" y="2152"/>
                  </a:cubicBezTo>
                  <a:lnTo>
                    <a:pt x="2891" y="2051"/>
                  </a:lnTo>
                  <a:cubicBezTo>
                    <a:pt x="2824" y="1916"/>
                    <a:pt x="2689" y="1715"/>
                    <a:pt x="2555" y="1547"/>
                  </a:cubicBezTo>
                  <a:cubicBezTo>
                    <a:pt x="2387" y="1312"/>
                    <a:pt x="2152" y="1076"/>
                    <a:pt x="1849" y="774"/>
                  </a:cubicBezTo>
                  <a:cubicBezTo>
                    <a:pt x="1715" y="639"/>
                    <a:pt x="1614" y="539"/>
                    <a:pt x="1446" y="438"/>
                  </a:cubicBezTo>
                  <a:cubicBezTo>
                    <a:pt x="1278" y="303"/>
                    <a:pt x="1144" y="270"/>
                    <a:pt x="976" y="169"/>
                  </a:cubicBezTo>
                  <a:cubicBezTo>
                    <a:pt x="875" y="135"/>
                    <a:pt x="841" y="135"/>
                    <a:pt x="774" y="135"/>
                  </a:cubicBezTo>
                  <a:cubicBezTo>
                    <a:pt x="774" y="1"/>
                    <a:pt x="673"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5598225" y="862150"/>
              <a:ext cx="218475" cy="63025"/>
            </a:xfrm>
            <a:custGeom>
              <a:avLst/>
              <a:gdLst/>
              <a:ahLst/>
              <a:cxnLst/>
              <a:rect l="l" t="t" r="r" b="b"/>
              <a:pathLst>
                <a:path w="8739" h="2521" extrusionOk="0">
                  <a:moveTo>
                    <a:pt x="1849" y="0"/>
                  </a:moveTo>
                  <a:cubicBezTo>
                    <a:pt x="1715" y="0"/>
                    <a:pt x="1547" y="0"/>
                    <a:pt x="1412" y="34"/>
                  </a:cubicBezTo>
                  <a:cubicBezTo>
                    <a:pt x="1278" y="34"/>
                    <a:pt x="1144" y="67"/>
                    <a:pt x="1009" y="134"/>
                  </a:cubicBezTo>
                  <a:cubicBezTo>
                    <a:pt x="740" y="202"/>
                    <a:pt x="505" y="336"/>
                    <a:pt x="337" y="470"/>
                  </a:cubicBezTo>
                  <a:cubicBezTo>
                    <a:pt x="236" y="504"/>
                    <a:pt x="203" y="571"/>
                    <a:pt x="135" y="672"/>
                  </a:cubicBezTo>
                  <a:cubicBezTo>
                    <a:pt x="68" y="739"/>
                    <a:pt x="35" y="840"/>
                    <a:pt x="1" y="975"/>
                  </a:cubicBezTo>
                  <a:lnTo>
                    <a:pt x="1" y="1210"/>
                  </a:lnTo>
                  <a:cubicBezTo>
                    <a:pt x="1" y="1311"/>
                    <a:pt x="35" y="1378"/>
                    <a:pt x="68" y="1479"/>
                  </a:cubicBezTo>
                  <a:cubicBezTo>
                    <a:pt x="169" y="1647"/>
                    <a:pt x="303" y="1748"/>
                    <a:pt x="471" y="1916"/>
                  </a:cubicBezTo>
                  <a:cubicBezTo>
                    <a:pt x="539" y="2016"/>
                    <a:pt x="639" y="2050"/>
                    <a:pt x="707" y="2084"/>
                  </a:cubicBezTo>
                  <a:cubicBezTo>
                    <a:pt x="807" y="2151"/>
                    <a:pt x="908" y="2184"/>
                    <a:pt x="1043" y="2218"/>
                  </a:cubicBezTo>
                  <a:cubicBezTo>
                    <a:pt x="1244" y="2319"/>
                    <a:pt x="1513" y="2352"/>
                    <a:pt x="1715" y="2386"/>
                  </a:cubicBezTo>
                  <a:cubicBezTo>
                    <a:pt x="2152" y="2487"/>
                    <a:pt x="2589" y="2520"/>
                    <a:pt x="3093" y="2520"/>
                  </a:cubicBezTo>
                  <a:lnTo>
                    <a:pt x="3227" y="2520"/>
                  </a:lnTo>
                  <a:cubicBezTo>
                    <a:pt x="4168" y="2520"/>
                    <a:pt x="5109" y="2386"/>
                    <a:pt x="6117" y="2084"/>
                  </a:cubicBezTo>
                  <a:cubicBezTo>
                    <a:pt x="6588" y="1983"/>
                    <a:pt x="7025" y="1848"/>
                    <a:pt x="7428" y="1680"/>
                  </a:cubicBezTo>
                  <a:cubicBezTo>
                    <a:pt x="7865" y="1512"/>
                    <a:pt x="8234" y="1344"/>
                    <a:pt x="8570" y="1143"/>
                  </a:cubicBezTo>
                  <a:cubicBezTo>
                    <a:pt x="8638" y="1075"/>
                    <a:pt x="8705" y="1075"/>
                    <a:pt x="8705" y="1008"/>
                  </a:cubicBezTo>
                  <a:cubicBezTo>
                    <a:pt x="8738" y="907"/>
                    <a:pt x="8705" y="840"/>
                    <a:pt x="8604" y="807"/>
                  </a:cubicBezTo>
                  <a:cubicBezTo>
                    <a:pt x="8268" y="672"/>
                    <a:pt x="7965" y="571"/>
                    <a:pt x="7697" y="538"/>
                  </a:cubicBezTo>
                  <a:cubicBezTo>
                    <a:pt x="7293" y="470"/>
                    <a:pt x="6924" y="403"/>
                    <a:pt x="6588" y="370"/>
                  </a:cubicBezTo>
                  <a:cubicBezTo>
                    <a:pt x="6352" y="336"/>
                    <a:pt x="6050" y="336"/>
                    <a:pt x="5781" y="302"/>
                  </a:cubicBezTo>
                  <a:lnTo>
                    <a:pt x="5579" y="302"/>
                  </a:lnTo>
                  <a:cubicBezTo>
                    <a:pt x="5210" y="235"/>
                    <a:pt x="4874" y="202"/>
                    <a:pt x="4504" y="202"/>
                  </a:cubicBezTo>
                  <a:cubicBezTo>
                    <a:pt x="4202" y="168"/>
                    <a:pt x="3899" y="168"/>
                    <a:pt x="3597" y="134"/>
                  </a:cubicBezTo>
                  <a:cubicBezTo>
                    <a:pt x="3261" y="67"/>
                    <a:pt x="2992" y="34"/>
                    <a:pt x="2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5515050" y="731925"/>
              <a:ext cx="173950" cy="67225"/>
            </a:xfrm>
            <a:custGeom>
              <a:avLst/>
              <a:gdLst/>
              <a:ahLst/>
              <a:cxnLst/>
              <a:rect l="l" t="t" r="r" b="b"/>
              <a:pathLst>
                <a:path w="6958" h="2689" extrusionOk="0">
                  <a:moveTo>
                    <a:pt x="1513" y="0"/>
                  </a:moveTo>
                  <a:cubicBezTo>
                    <a:pt x="1480" y="67"/>
                    <a:pt x="1345" y="67"/>
                    <a:pt x="1177" y="67"/>
                  </a:cubicBezTo>
                  <a:lnTo>
                    <a:pt x="976" y="67"/>
                  </a:lnTo>
                  <a:cubicBezTo>
                    <a:pt x="908" y="67"/>
                    <a:pt x="774" y="135"/>
                    <a:pt x="673" y="135"/>
                  </a:cubicBezTo>
                  <a:cubicBezTo>
                    <a:pt x="606" y="168"/>
                    <a:pt x="505" y="202"/>
                    <a:pt x="404" y="303"/>
                  </a:cubicBezTo>
                  <a:cubicBezTo>
                    <a:pt x="303" y="336"/>
                    <a:pt x="270" y="403"/>
                    <a:pt x="169" y="504"/>
                  </a:cubicBezTo>
                  <a:cubicBezTo>
                    <a:pt x="135" y="538"/>
                    <a:pt x="135" y="571"/>
                    <a:pt x="102" y="639"/>
                  </a:cubicBezTo>
                  <a:cubicBezTo>
                    <a:pt x="68" y="706"/>
                    <a:pt x="68" y="739"/>
                    <a:pt x="68" y="807"/>
                  </a:cubicBezTo>
                  <a:cubicBezTo>
                    <a:pt x="68" y="840"/>
                    <a:pt x="68" y="907"/>
                    <a:pt x="1" y="975"/>
                  </a:cubicBezTo>
                  <a:lnTo>
                    <a:pt x="1" y="1076"/>
                  </a:lnTo>
                  <a:cubicBezTo>
                    <a:pt x="1" y="1143"/>
                    <a:pt x="1" y="1176"/>
                    <a:pt x="68" y="1210"/>
                  </a:cubicBezTo>
                  <a:cubicBezTo>
                    <a:pt x="102" y="1311"/>
                    <a:pt x="102" y="1344"/>
                    <a:pt x="135" y="1412"/>
                  </a:cubicBezTo>
                  <a:cubicBezTo>
                    <a:pt x="270" y="1580"/>
                    <a:pt x="404" y="1748"/>
                    <a:pt x="606" y="1882"/>
                  </a:cubicBezTo>
                  <a:cubicBezTo>
                    <a:pt x="774" y="2016"/>
                    <a:pt x="976" y="2084"/>
                    <a:pt x="1244" y="2218"/>
                  </a:cubicBezTo>
                  <a:cubicBezTo>
                    <a:pt x="1513" y="2353"/>
                    <a:pt x="1849" y="2420"/>
                    <a:pt x="2085" y="2487"/>
                  </a:cubicBezTo>
                  <a:cubicBezTo>
                    <a:pt x="2353" y="2554"/>
                    <a:pt x="2689" y="2588"/>
                    <a:pt x="3093" y="2655"/>
                  </a:cubicBezTo>
                  <a:cubicBezTo>
                    <a:pt x="3462" y="2689"/>
                    <a:pt x="3832" y="2689"/>
                    <a:pt x="4336" y="2689"/>
                  </a:cubicBezTo>
                  <a:lnTo>
                    <a:pt x="5008" y="2689"/>
                  </a:lnTo>
                  <a:cubicBezTo>
                    <a:pt x="5210" y="2689"/>
                    <a:pt x="5479" y="2689"/>
                    <a:pt x="5680" y="2655"/>
                  </a:cubicBezTo>
                  <a:cubicBezTo>
                    <a:pt x="6016" y="2655"/>
                    <a:pt x="6319" y="2588"/>
                    <a:pt x="6655" y="2588"/>
                  </a:cubicBezTo>
                  <a:lnTo>
                    <a:pt x="6823" y="2588"/>
                  </a:lnTo>
                  <a:cubicBezTo>
                    <a:pt x="6857" y="2588"/>
                    <a:pt x="6890" y="2588"/>
                    <a:pt x="6890" y="2554"/>
                  </a:cubicBezTo>
                  <a:cubicBezTo>
                    <a:pt x="6890" y="2521"/>
                    <a:pt x="6957" y="2521"/>
                    <a:pt x="6957" y="2487"/>
                  </a:cubicBezTo>
                  <a:cubicBezTo>
                    <a:pt x="6957" y="2420"/>
                    <a:pt x="6890" y="2420"/>
                    <a:pt x="6890" y="2386"/>
                  </a:cubicBezTo>
                  <a:cubicBezTo>
                    <a:pt x="6655" y="2218"/>
                    <a:pt x="6386" y="2050"/>
                    <a:pt x="6050" y="1882"/>
                  </a:cubicBezTo>
                  <a:cubicBezTo>
                    <a:pt x="5714" y="1714"/>
                    <a:pt x="5378" y="1546"/>
                    <a:pt x="5042" y="1344"/>
                  </a:cubicBezTo>
                  <a:cubicBezTo>
                    <a:pt x="4370" y="1008"/>
                    <a:pt x="3698" y="706"/>
                    <a:pt x="3093" y="471"/>
                  </a:cubicBezTo>
                  <a:cubicBezTo>
                    <a:pt x="2790" y="370"/>
                    <a:pt x="2488" y="235"/>
                    <a:pt x="2185" y="168"/>
                  </a:cubicBezTo>
                  <a:cubicBezTo>
                    <a:pt x="1984" y="67"/>
                    <a:pt x="1782" y="34"/>
                    <a:pt x="1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6850050" y="994875"/>
              <a:ext cx="194100" cy="99175"/>
            </a:xfrm>
            <a:custGeom>
              <a:avLst/>
              <a:gdLst/>
              <a:ahLst/>
              <a:cxnLst/>
              <a:rect l="l" t="t" r="r" b="b"/>
              <a:pathLst>
                <a:path w="7764" h="3967" extrusionOk="0">
                  <a:moveTo>
                    <a:pt x="6587" y="1"/>
                  </a:moveTo>
                  <a:cubicBezTo>
                    <a:pt x="6386" y="68"/>
                    <a:pt x="6218" y="68"/>
                    <a:pt x="6050" y="102"/>
                  </a:cubicBezTo>
                  <a:cubicBezTo>
                    <a:pt x="5646" y="169"/>
                    <a:pt x="5310" y="270"/>
                    <a:pt x="5008" y="404"/>
                  </a:cubicBezTo>
                  <a:cubicBezTo>
                    <a:pt x="4840" y="471"/>
                    <a:pt x="4638" y="606"/>
                    <a:pt x="4470" y="673"/>
                  </a:cubicBezTo>
                  <a:lnTo>
                    <a:pt x="4369" y="740"/>
                  </a:lnTo>
                  <a:cubicBezTo>
                    <a:pt x="4067" y="874"/>
                    <a:pt x="3832" y="1042"/>
                    <a:pt x="3529" y="1211"/>
                  </a:cubicBezTo>
                  <a:cubicBezTo>
                    <a:pt x="2857" y="1580"/>
                    <a:pt x="2286" y="1983"/>
                    <a:pt x="1714" y="2353"/>
                  </a:cubicBezTo>
                  <a:cubicBezTo>
                    <a:pt x="1378" y="2622"/>
                    <a:pt x="1110" y="2824"/>
                    <a:pt x="841" y="3025"/>
                  </a:cubicBezTo>
                  <a:cubicBezTo>
                    <a:pt x="605" y="3260"/>
                    <a:pt x="337" y="3496"/>
                    <a:pt x="101" y="3731"/>
                  </a:cubicBezTo>
                  <a:cubicBezTo>
                    <a:pt x="101" y="3731"/>
                    <a:pt x="34" y="3765"/>
                    <a:pt x="34" y="3798"/>
                  </a:cubicBezTo>
                  <a:cubicBezTo>
                    <a:pt x="1" y="3798"/>
                    <a:pt x="1" y="3832"/>
                    <a:pt x="1" y="3899"/>
                  </a:cubicBezTo>
                  <a:cubicBezTo>
                    <a:pt x="1" y="3933"/>
                    <a:pt x="1" y="3966"/>
                    <a:pt x="34" y="3966"/>
                  </a:cubicBezTo>
                  <a:lnTo>
                    <a:pt x="135" y="3966"/>
                  </a:lnTo>
                  <a:cubicBezTo>
                    <a:pt x="605" y="3899"/>
                    <a:pt x="1110" y="3798"/>
                    <a:pt x="1546" y="3731"/>
                  </a:cubicBezTo>
                  <a:lnTo>
                    <a:pt x="1614" y="3731"/>
                  </a:lnTo>
                  <a:lnTo>
                    <a:pt x="1782" y="3664"/>
                  </a:lnTo>
                  <a:cubicBezTo>
                    <a:pt x="2286" y="3597"/>
                    <a:pt x="2723" y="3496"/>
                    <a:pt x="3227" y="3428"/>
                  </a:cubicBezTo>
                  <a:cubicBezTo>
                    <a:pt x="3697" y="3328"/>
                    <a:pt x="4336" y="3227"/>
                    <a:pt x="4907" y="2992"/>
                  </a:cubicBezTo>
                  <a:cubicBezTo>
                    <a:pt x="5512" y="2790"/>
                    <a:pt x="5982" y="2622"/>
                    <a:pt x="6352" y="2387"/>
                  </a:cubicBezTo>
                  <a:cubicBezTo>
                    <a:pt x="6755" y="2084"/>
                    <a:pt x="7091" y="1782"/>
                    <a:pt x="7360" y="1446"/>
                  </a:cubicBezTo>
                  <a:cubicBezTo>
                    <a:pt x="7495" y="1278"/>
                    <a:pt x="7595" y="1076"/>
                    <a:pt x="7696" y="874"/>
                  </a:cubicBezTo>
                  <a:cubicBezTo>
                    <a:pt x="7763" y="706"/>
                    <a:pt x="7763" y="572"/>
                    <a:pt x="7730" y="438"/>
                  </a:cubicBezTo>
                  <a:cubicBezTo>
                    <a:pt x="7730" y="404"/>
                    <a:pt x="7696" y="303"/>
                    <a:pt x="7629" y="270"/>
                  </a:cubicBezTo>
                  <a:lnTo>
                    <a:pt x="7528" y="135"/>
                  </a:lnTo>
                  <a:lnTo>
                    <a:pt x="7495" y="102"/>
                  </a:lnTo>
                  <a:cubicBezTo>
                    <a:pt x="7450" y="102"/>
                    <a:pt x="7420" y="87"/>
                    <a:pt x="7385" y="87"/>
                  </a:cubicBezTo>
                  <a:cubicBezTo>
                    <a:pt x="7368" y="87"/>
                    <a:pt x="7349" y="90"/>
                    <a:pt x="7327" y="102"/>
                  </a:cubicBezTo>
                  <a:cubicBezTo>
                    <a:pt x="7226" y="102"/>
                    <a:pt x="7192" y="68"/>
                    <a:pt x="7091" y="68"/>
                  </a:cubicBezTo>
                  <a:cubicBezTo>
                    <a:pt x="6957" y="1"/>
                    <a:pt x="6789" y="1"/>
                    <a:pt x="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6878625" y="1157875"/>
              <a:ext cx="189050" cy="128550"/>
            </a:xfrm>
            <a:custGeom>
              <a:avLst/>
              <a:gdLst/>
              <a:ahLst/>
              <a:cxnLst/>
              <a:rect l="l" t="t" r="r" b="b"/>
              <a:pathLst>
                <a:path w="7562" h="5142" extrusionOk="0">
                  <a:moveTo>
                    <a:pt x="168" y="0"/>
                  </a:moveTo>
                  <a:cubicBezTo>
                    <a:pt x="67" y="0"/>
                    <a:pt x="0" y="67"/>
                    <a:pt x="0" y="135"/>
                  </a:cubicBezTo>
                  <a:cubicBezTo>
                    <a:pt x="0" y="168"/>
                    <a:pt x="0" y="269"/>
                    <a:pt x="34" y="303"/>
                  </a:cubicBezTo>
                  <a:cubicBezTo>
                    <a:pt x="202" y="639"/>
                    <a:pt x="437" y="1008"/>
                    <a:pt x="706" y="1344"/>
                  </a:cubicBezTo>
                  <a:cubicBezTo>
                    <a:pt x="1008" y="1748"/>
                    <a:pt x="1311" y="2084"/>
                    <a:pt x="1613" y="2420"/>
                  </a:cubicBezTo>
                  <a:cubicBezTo>
                    <a:pt x="2353" y="3159"/>
                    <a:pt x="3125" y="3798"/>
                    <a:pt x="3898" y="4268"/>
                  </a:cubicBezTo>
                  <a:lnTo>
                    <a:pt x="3966" y="4302"/>
                  </a:lnTo>
                  <a:cubicBezTo>
                    <a:pt x="4436" y="4604"/>
                    <a:pt x="4873" y="4806"/>
                    <a:pt x="5243" y="4940"/>
                  </a:cubicBezTo>
                  <a:cubicBezTo>
                    <a:pt x="5444" y="4974"/>
                    <a:pt x="5646" y="5041"/>
                    <a:pt x="5915" y="5108"/>
                  </a:cubicBezTo>
                  <a:cubicBezTo>
                    <a:pt x="6049" y="5142"/>
                    <a:pt x="6116" y="5142"/>
                    <a:pt x="6251" y="5142"/>
                  </a:cubicBezTo>
                  <a:lnTo>
                    <a:pt x="6587" y="5142"/>
                  </a:lnTo>
                  <a:cubicBezTo>
                    <a:pt x="6822" y="5108"/>
                    <a:pt x="7057" y="5007"/>
                    <a:pt x="7158" y="4940"/>
                  </a:cubicBezTo>
                  <a:cubicBezTo>
                    <a:pt x="7259" y="4873"/>
                    <a:pt x="7326" y="4839"/>
                    <a:pt x="7393" y="4772"/>
                  </a:cubicBezTo>
                  <a:cubicBezTo>
                    <a:pt x="7427" y="4705"/>
                    <a:pt x="7461" y="4638"/>
                    <a:pt x="7494" y="4537"/>
                  </a:cubicBezTo>
                  <a:cubicBezTo>
                    <a:pt x="7561" y="4436"/>
                    <a:pt x="7561" y="4335"/>
                    <a:pt x="7561" y="4268"/>
                  </a:cubicBezTo>
                  <a:cubicBezTo>
                    <a:pt x="7561" y="4134"/>
                    <a:pt x="7561" y="4033"/>
                    <a:pt x="7494" y="3966"/>
                  </a:cubicBezTo>
                  <a:cubicBezTo>
                    <a:pt x="7461" y="3764"/>
                    <a:pt x="7293" y="3529"/>
                    <a:pt x="7125" y="3327"/>
                  </a:cubicBezTo>
                  <a:cubicBezTo>
                    <a:pt x="6990" y="3226"/>
                    <a:pt x="6923" y="3126"/>
                    <a:pt x="6789" y="3025"/>
                  </a:cubicBezTo>
                  <a:cubicBezTo>
                    <a:pt x="6721" y="2958"/>
                    <a:pt x="6587" y="2857"/>
                    <a:pt x="6452" y="2789"/>
                  </a:cubicBezTo>
                  <a:cubicBezTo>
                    <a:pt x="6419" y="2789"/>
                    <a:pt x="6352" y="2722"/>
                    <a:pt x="6284" y="2689"/>
                  </a:cubicBezTo>
                  <a:cubicBezTo>
                    <a:pt x="6116" y="2588"/>
                    <a:pt x="5915" y="2453"/>
                    <a:pt x="5612" y="2319"/>
                  </a:cubicBezTo>
                  <a:cubicBezTo>
                    <a:pt x="5377" y="2185"/>
                    <a:pt x="5075" y="2084"/>
                    <a:pt x="4772" y="1949"/>
                  </a:cubicBezTo>
                  <a:cubicBezTo>
                    <a:pt x="4537" y="1815"/>
                    <a:pt x="4234" y="1680"/>
                    <a:pt x="3966" y="1546"/>
                  </a:cubicBezTo>
                  <a:cubicBezTo>
                    <a:pt x="3697" y="1445"/>
                    <a:pt x="3361" y="1277"/>
                    <a:pt x="3025" y="1109"/>
                  </a:cubicBezTo>
                  <a:lnTo>
                    <a:pt x="2789" y="1008"/>
                  </a:lnTo>
                  <a:cubicBezTo>
                    <a:pt x="2588" y="908"/>
                    <a:pt x="2353" y="807"/>
                    <a:pt x="2084" y="672"/>
                  </a:cubicBezTo>
                  <a:cubicBezTo>
                    <a:pt x="1781" y="572"/>
                    <a:pt x="1445" y="403"/>
                    <a:pt x="1076" y="269"/>
                  </a:cubicBezTo>
                  <a:cubicBezTo>
                    <a:pt x="840" y="168"/>
                    <a:pt x="504" y="67"/>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7034875" y="1147425"/>
              <a:ext cx="172250" cy="68425"/>
            </a:xfrm>
            <a:custGeom>
              <a:avLst/>
              <a:gdLst/>
              <a:ahLst/>
              <a:cxnLst/>
              <a:rect l="l" t="t" r="r" b="b"/>
              <a:pathLst>
                <a:path w="6890" h="2737" extrusionOk="0">
                  <a:moveTo>
                    <a:pt x="417" y="0"/>
                  </a:moveTo>
                  <a:cubicBezTo>
                    <a:pt x="318" y="0"/>
                    <a:pt x="225" y="4"/>
                    <a:pt x="135" y="15"/>
                  </a:cubicBezTo>
                  <a:cubicBezTo>
                    <a:pt x="68" y="15"/>
                    <a:pt x="34" y="15"/>
                    <a:pt x="34" y="49"/>
                  </a:cubicBezTo>
                  <a:cubicBezTo>
                    <a:pt x="1" y="49"/>
                    <a:pt x="1" y="82"/>
                    <a:pt x="1" y="149"/>
                  </a:cubicBezTo>
                  <a:cubicBezTo>
                    <a:pt x="1" y="183"/>
                    <a:pt x="1" y="217"/>
                    <a:pt x="34" y="217"/>
                  </a:cubicBezTo>
                  <a:lnTo>
                    <a:pt x="135" y="217"/>
                  </a:lnTo>
                  <a:lnTo>
                    <a:pt x="169" y="250"/>
                  </a:lnTo>
                  <a:cubicBezTo>
                    <a:pt x="404" y="418"/>
                    <a:pt x="707" y="586"/>
                    <a:pt x="975" y="754"/>
                  </a:cubicBezTo>
                  <a:cubicBezTo>
                    <a:pt x="1177" y="889"/>
                    <a:pt x="1345" y="1023"/>
                    <a:pt x="1547" y="1158"/>
                  </a:cubicBezTo>
                  <a:cubicBezTo>
                    <a:pt x="1748" y="1258"/>
                    <a:pt x="1916" y="1393"/>
                    <a:pt x="2152" y="1527"/>
                  </a:cubicBezTo>
                  <a:cubicBezTo>
                    <a:pt x="2555" y="1762"/>
                    <a:pt x="2891" y="1930"/>
                    <a:pt x="3227" y="2098"/>
                  </a:cubicBezTo>
                  <a:cubicBezTo>
                    <a:pt x="3597" y="2267"/>
                    <a:pt x="3899" y="2401"/>
                    <a:pt x="4202" y="2502"/>
                  </a:cubicBezTo>
                  <a:cubicBezTo>
                    <a:pt x="4437" y="2569"/>
                    <a:pt x="4739" y="2670"/>
                    <a:pt x="5075" y="2703"/>
                  </a:cubicBezTo>
                  <a:cubicBezTo>
                    <a:pt x="5378" y="2737"/>
                    <a:pt x="5579" y="2737"/>
                    <a:pt x="5781" y="2737"/>
                  </a:cubicBezTo>
                  <a:cubicBezTo>
                    <a:pt x="6050" y="2703"/>
                    <a:pt x="6252" y="2670"/>
                    <a:pt x="6420" y="2569"/>
                  </a:cubicBezTo>
                  <a:cubicBezTo>
                    <a:pt x="6453" y="2535"/>
                    <a:pt x="6554" y="2502"/>
                    <a:pt x="6588" y="2435"/>
                  </a:cubicBezTo>
                  <a:lnTo>
                    <a:pt x="6688" y="2367"/>
                  </a:lnTo>
                  <a:cubicBezTo>
                    <a:pt x="6722" y="2334"/>
                    <a:pt x="6722" y="2267"/>
                    <a:pt x="6756" y="2233"/>
                  </a:cubicBezTo>
                  <a:cubicBezTo>
                    <a:pt x="6823" y="2166"/>
                    <a:pt x="6856" y="2098"/>
                    <a:pt x="6856" y="2065"/>
                  </a:cubicBezTo>
                  <a:cubicBezTo>
                    <a:pt x="6856" y="2031"/>
                    <a:pt x="6890" y="1998"/>
                    <a:pt x="6890" y="1897"/>
                  </a:cubicBezTo>
                  <a:lnTo>
                    <a:pt x="6890" y="1762"/>
                  </a:lnTo>
                  <a:cubicBezTo>
                    <a:pt x="6890" y="1662"/>
                    <a:pt x="6890" y="1561"/>
                    <a:pt x="6856" y="1494"/>
                  </a:cubicBezTo>
                  <a:cubicBezTo>
                    <a:pt x="6823" y="1359"/>
                    <a:pt x="6756" y="1258"/>
                    <a:pt x="6688" y="1191"/>
                  </a:cubicBezTo>
                  <a:cubicBezTo>
                    <a:pt x="6655" y="1090"/>
                    <a:pt x="6554" y="1023"/>
                    <a:pt x="6487" y="990"/>
                  </a:cubicBezTo>
                  <a:cubicBezTo>
                    <a:pt x="6420" y="922"/>
                    <a:pt x="6352" y="889"/>
                    <a:pt x="6319" y="855"/>
                  </a:cubicBezTo>
                  <a:cubicBezTo>
                    <a:pt x="6184" y="754"/>
                    <a:pt x="6050" y="721"/>
                    <a:pt x="5915" y="721"/>
                  </a:cubicBezTo>
                  <a:cubicBezTo>
                    <a:pt x="5714" y="620"/>
                    <a:pt x="5512" y="553"/>
                    <a:pt x="5311" y="519"/>
                  </a:cubicBezTo>
                  <a:cubicBezTo>
                    <a:pt x="4941" y="418"/>
                    <a:pt x="4672" y="351"/>
                    <a:pt x="4370" y="284"/>
                  </a:cubicBezTo>
                  <a:cubicBezTo>
                    <a:pt x="3697" y="183"/>
                    <a:pt x="2992" y="82"/>
                    <a:pt x="2219" y="49"/>
                  </a:cubicBezTo>
                  <a:cubicBezTo>
                    <a:pt x="1849" y="49"/>
                    <a:pt x="1479" y="15"/>
                    <a:pt x="1076" y="15"/>
                  </a:cubicBezTo>
                  <a:cubicBezTo>
                    <a:pt x="830" y="15"/>
                    <a:pt x="613" y="0"/>
                    <a:pt x="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5960350" y="720150"/>
              <a:ext cx="835125" cy="514200"/>
            </a:xfrm>
            <a:custGeom>
              <a:avLst/>
              <a:gdLst/>
              <a:ahLst/>
              <a:cxnLst/>
              <a:rect l="l" t="t" r="r" b="b"/>
              <a:pathLst>
                <a:path w="33405" h="20568" extrusionOk="0">
                  <a:moveTo>
                    <a:pt x="20264" y="1"/>
                  </a:moveTo>
                  <a:cubicBezTo>
                    <a:pt x="20130" y="1"/>
                    <a:pt x="20063" y="34"/>
                    <a:pt x="19928" y="101"/>
                  </a:cubicBezTo>
                  <a:cubicBezTo>
                    <a:pt x="18416" y="471"/>
                    <a:pt x="16870" y="1345"/>
                    <a:pt x="15223" y="2689"/>
                  </a:cubicBezTo>
                  <a:cubicBezTo>
                    <a:pt x="14518" y="3260"/>
                    <a:pt x="13846" y="3933"/>
                    <a:pt x="13073" y="4705"/>
                  </a:cubicBezTo>
                  <a:cubicBezTo>
                    <a:pt x="12703" y="5142"/>
                    <a:pt x="12266" y="5579"/>
                    <a:pt x="11930" y="6050"/>
                  </a:cubicBezTo>
                  <a:cubicBezTo>
                    <a:pt x="11762" y="5378"/>
                    <a:pt x="11560" y="4806"/>
                    <a:pt x="11359" y="4302"/>
                  </a:cubicBezTo>
                  <a:cubicBezTo>
                    <a:pt x="10922" y="3294"/>
                    <a:pt x="10418" y="2487"/>
                    <a:pt x="9847" y="1883"/>
                  </a:cubicBezTo>
                  <a:cubicBezTo>
                    <a:pt x="9746" y="1815"/>
                    <a:pt x="9712" y="1782"/>
                    <a:pt x="9678" y="1782"/>
                  </a:cubicBezTo>
                  <a:cubicBezTo>
                    <a:pt x="9578" y="1715"/>
                    <a:pt x="9510" y="1681"/>
                    <a:pt x="9477" y="1681"/>
                  </a:cubicBezTo>
                  <a:cubicBezTo>
                    <a:pt x="9376" y="1681"/>
                    <a:pt x="9309" y="1681"/>
                    <a:pt x="9242" y="1715"/>
                  </a:cubicBezTo>
                  <a:cubicBezTo>
                    <a:pt x="8368" y="2219"/>
                    <a:pt x="7528" y="2891"/>
                    <a:pt x="6688" y="3731"/>
                  </a:cubicBezTo>
                  <a:cubicBezTo>
                    <a:pt x="6116" y="4336"/>
                    <a:pt x="5545" y="4974"/>
                    <a:pt x="5041" y="5646"/>
                  </a:cubicBezTo>
                  <a:cubicBezTo>
                    <a:pt x="4705" y="4873"/>
                    <a:pt x="4369" y="4201"/>
                    <a:pt x="3966" y="3563"/>
                  </a:cubicBezTo>
                  <a:cubicBezTo>
                    <a:pt x="3663" y="3126"/>
                    <a:pt x="3361" y="2723"/>
                    <a:pt x="3025" y="2387"/>
                  </a:cubicBezTo>
                  <a:cubicBezTo>
                    <a:pt x="2655" y="2017"/>
                    <a:pt x="2218" y="1715"/>
                    <a:pt x="1781" y="1513"/>
                  </a:cubicBezTo>
                  <a:cubicBezTo>
                    <a:pt x="1714" y="1513"/>
                    <a:pt x="1680" y="1479"/>
                    <a:pt x="1647" y="1479"/>
                  </a:cubicBezTo>
                  <a:cubicBezTo>
                    <a:pt x="1445" y="1479"/>
                    <a:pt x="1210" y="1614"/>
                    <a:pt x="1143" y="1815"/>
                  </a:cubicBezTo>
                  <a:cubicBezTo>
                    <a:pt x="1143" y="1849"/>
                    <a:pt x="1109" y="1883"/>
                    <a:pt x="1109" y="1950"/>
                  </a:cubicBezTo>
                  <a:cubicBezTo>
                    <a:pt x="202" y="4806"/>
                    <a:pt x="0" y="7696"/>
                    <a:pt x="504" y="10284"/>
                  </a:cubicBezTo>
                  <a:cubicBezTo>
                    <a:pt x="538" y="10452"/>
                    <a:pt x="639" y="10553"/>
                    <a:pt x="773" y="10620"/>
                  </a:cubicBezTo>
                  <a:cubicBezTo>
                    <a:pt x="840" y="10721"/>
                    <a:pt x="941" y="10754"/>
                    <a:pt x="1075" y="10788"/>
                  </a:cubicBezTo>
                  <a:cubicBezTo>
                    <a:pt x="1647" y="10788"/>
                    <a:pt x="2184" y="10788"/>
                    <a:pt x="2756" y="10855"/>
                  </a:cubicBezTo>
                  <a:cubicBezTo>
                    <a:pt x="4302" y="10922"/>
                    <a:pt x="5982" y="11191"/>
                    <a:pt x="7897" y="11595"/>
                  </a:cubicBezTo>
                  <a:lnTo>
                    <a:pt x="7864" y="11595"/>
                  </a:lnTo>
                  <a:cubicBezTo>
                    <a:pt x="10048" y="12099"/>
                    <a:pt x="12266" y="12737"/>
                    <a:pt x="14551" y="13577"/>
                  </a:cubicBezTo>
                  <a:cubicBezTo>
                    <a:pt x="16668" y="14384"/>
                    <a:pt x="18786" y="15291"/>
                    <a:pt x="20768" y="16299"/>
                  </a:cubicBezTo>
                  <a:lnTo>
                    <a:pt x="20836" y="16333"/>
                  </a:lnTo>
                  <a:cubicBezTo>
                    <a:pt x="21642" y="16770"/>
                    <a:pt x="22449" y="17240"/>
                    <a:pt x="23188" y="17677"/>
                  </a:cubicBezTo>
                  <a:cubicBezTo>
                    <a:pt x="23558" y="17912"/>
                    <a:pt x="23961" y="18148"/>
                    <a:pt x="24297" y="18417"/>
                  </a:cubicBezTo>
                  <a:lnTo>
                    <a:pt x="25036" y="18921"/>
                  </a:lnTo>
                  <a:cubicBezTo>
                    <a:pt x="25372" y="19156"/>
                    <a:pt x="25742" y="19425"/>
                    <a:pt x="26078" y="19660"/>
                  </a:cubicBezTo>
                  <a:lnTo>
                    <a:pt x="26179" y="19694"/>
                  </a:lnTo>
                  <a:cubicBezTo>
                    <a:pt x="26414" y="19895"/>
                    <a:pt x="26683" y="20097"/>
                    <a:pt x="26885" y="20298"/>
                  </a:cubicBezTo>
                  <a:lnTo>
                    <a:pt x="26952" y="20332"/>
                  </a:lnTo>
                  <a:lnTo>
                    <a:pt x="26985" y="20366"/>
                  </a:lnTo>
                  <a:lnTo>
                    <a:pt x="27019" y="20399"/>
                  </a:lnTo>
                  <a:lnTo>
                    <a:pt x="27053" y="20467"/>
                  </a:lnTo>
                  <a:cubicBezTo>
                    <a:pt x="27154" y="20534"/>
                    <a:pt x="27221" y="20567"/>
                    <a:pt x="27322" y="20567"/>
                  </a:cubicBezTo>
                  <a:cubicBezTo>
                    <a:pt x="27490" y="20567"/>
                    <a:pt x="27658" y="20500"/>
                    <a:pt x="27725" y="20366"/>
                  </a:cubicBezTo>
                  <a:cubicBezTo>
                    <a:pt x="27725" y="20332"/>
                    <a:pt x="27792" y="20332"/>
                    <a:pt x="27792" y="20332"/>
                  </a:cubicBezTo>
                  <a:cubicBezTo>
                    <a:pt x="29170" y="19526"/>
                    <a:pt x="30380" y="18383"/>
                    <a:pt x="31522" y="17005"/>
                  </a:cubicBezTo>
                  <a:cubicBezTo>
                    <a:pt x="32060" y="16299"/>
                    <a:pt x="32530" y="15526"/>
                    <a:pt x="32866" y="14754"/>
                  </a:cubicBezTo>
                  <a:cubicBezTo>
                    <a:pt x="33203" y="13947"/>
                    <a:pt x="33404" y="13107"/>
                    <a:pt x="33371" y="12334"/>
                  </a:cubicBezTo>
                  <a:lnTo>
                    <a:pt x="33371" y="12267"/>
                  </a:lnTo>
                  <a:cubicBezTo>
                    <a:pt x="33371" y="11998"/>
                    <a:pt x="33203" y="11763"/>
                    <a:pt x="32934" y="11763"/>
                  </a:cubicBezTo>
                  <a:cubicBezTo>
                    <a:pt x="32026" y="11763"/>
                    <a:pt x="31153" y="11830"/>
                    <a:pt x="30245" y="12065"/>
                  </a:cubicBezTo>
                  <a:cubicBezTo>
                    <a:pt x="29640" y="12166"/>
                    <a:pt x="28968" y="12401"/>
                    <a:pt x="28296" y="12670"/>
                  </a:cubicBezTo>
                  <a:cubicBezTo>
                    <a:pt x="28330" y="11628"/>
                    <a:pt x="28296" y="10822"/>
                    <a:pt x="28195" y="10082"/>
                  </a:cubicBezTo>
                  <a:cubicBezTo>
                    <a:pt x="28128" y="9477"/>
                    <a:pt x="27994" y="8940"/>
                    <a:pt x="27826" y="8436"/>
                  </a:cubicBezTo>
                  <a:cubicBezTo>
                    <a:pt x="27658" y="7965"/>
                    <a:pt x="27389" y="7562"/>
                    <a:pt x="27120" y="7226"/>
                  </a:cubicBezTo>
                  <a:cubicBezTo>
                    <a:pt x="27053" y="7125"/>
                    <a:pt x="27019" y="7058"/>
                    <a:pt x="26952" y="6957"/>
                  </a:cubicBezTo>
                  <a:cubicBezTo>
                    <a:pt x="26851" y="6923"/>
                    <a:pt x="26784" y="6890"/>
                    <a:pt x="26683" y="6890"/>
                  </a:cubicBezTo>
                  <a:lnTo>
                    <a:pt x="26549" y="6890"/>
                  </a:lnTo>
                  <a:cubicBezTo>
                    <a:pt x="25641" y="7192"/>
                    <a:pt x="24767" y="7596"/>
                    <a:pt x="23927" y="8100"/>
                  </a:cubicBezTo>
                  <a:cubicBezTo>
                    <a:pt x="23490" y="8402"/>
                    <a:pt x="23087" y="8705"/>
                    <a:pt x="22684" y="8973"/>
                  </a:cubicBezTo>
                  <a:cubicBezTo>
                    <a:pt x="22617" y="9041"/>
                    <a:pt x="22583" y="9108"/>
                    <a:pt x="22482" y="9141"/>
                  </a:cubicBezTo>
                  <a:cubicBezTo>
                    <a:pt x="22583" y="7864"/>
                    <a:pt x="22516" y="6453"/>
                    <a:pt x="22314" y="5109"/>
                  </a:cubicBezTo>
                  <a:cubicBezTo>
                    <a:pt x="22180" y="4235"/>
                    <a:pt x="21978" y="3361"/>
                    <a:pt x="21676" y="2487"/>
                  </a:cubicBezTo>
                  <a:cubicBezTo>
                    <a:pt x="21407" y="1647"/>
                    <a:pt x="21004" y="874"/>
                    <a:pt x="20567" y="202"/>
                  </a:cubicBezTo>
                  <a:cubicBezTo>
                    <a:pt x="20500" y="101"/>
                    <a:pt x="20399" y="1"/>
                    <a:pt x="20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6424950" y="668850"/>
              <a:ext cx="98300" cy="97600"/>
            </a:xfrm>
            <a:custGeom>
              <a:avLst/>
              <a:gdLst/>
              <a:ahLst/>
              <a:cxnLst/>
              <a:rect l="l" t="t" r="r" b="b"/>
              <a:pathLst>
                <a:path w="3932" h="3904" extrusionOk="0">
                  <a:moveTo>
                    <a:pt x="1754" y="1"/>
                  </a:moveTo>
                  <a:cubicBezTo>
                    <a:pt x="1299" y="1"/>
                    <a:pt x="794" y="353"/>
                    <a:pt x="504" y="675"/>
                  </a:cubicBezTo>
                  <a:cubicBezTo>
                    <a:pt x="168" y="1044"/>
                    <a:pt x="0" y="1582"/>
                    <a:pt x="34" y="2086"/>
                  </a:cubicBezTo>
                  <a:cubicBezTo>
                    <a:pt x="67" y="2590"/>
                    <a:pt x="336" y="3061"/>
                    <a:pt x="706" y="3397"/>
                  </a:cubicBezTo>
                  <a:cubicBezTo>
                    <a:pt x="840" y="3498"/>
                    <a:pt x="1008" y="3565"/>
                    <a:pt x="1109" y="3699"/>
                  </a:cubicBezTo>
                  <a:cubicBezTo>
                    <a:pt x="1445" y="3867"/>
                    <a:pt x="1815" y="3901"/>
                    <a:pt x="2117" y="3901"/>
                  </a:cubicBezTo>
                  <a:cubicBezTo>
                    <a:pt x="2137" y="3902"/>
                    <a:pt x="2157" y="3903"/>
                    <a:pt x="2178" y="3903"/>
                  </a:cubicBezTo>
                  <a:cubicBezTo>
                    <a:pt x="2633" y="3903"/>
                    <a:pt x="3138" y="3551"/>
                    <a:pt x="3428" y="3229"/>
                  </a:cubicBezTo>
                  <a:cubicBezTo>
                    <a:pt x="3764" y="2859"/>
                    <a:pt x="3932" y="2321"/>
                    <a:pt x="3898" y="1817"/>
                  </a:cubicBezTo>
                  <a:cubicBezTo>
                    <a:pt x="3865" y="1313"/>
                    <a:pt x="3596" y="843"/>
                    <a:pt x="3226" y="507"/>
                  </a:cubicBezTo>
                  <a:cubicBezTo>
                    <a:pt x="3092" y="406"/>
                    <a:pt x="2924" y="339"/>
                    <a:pt x="2789" y="204"/>
                  </a:cubicBezTo>
                  <a:cubicBezTo>
                    <a:pt x="2554" y="70"/>
                    <a:pt x="2285" y="36"/>
                    <a:pt x="2050" y="3"/>
                  </a:cubicBezTo>
                  <a:lnTo>
                    <a:pt x="1815" y="3"/>
                  </a:lnTo>
                  <a:cubicBezTo>
                    <a:pt x="1795" y="1"/>
                    <a:pt x="1774" y="1"/>
                    <a:pt x="1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6596325" y="852475"/>
              <a:ext cx="72275" cy="73550"/>
            </a:xfrm>
            <a:custGeom>
              <a:avLst/>
              <a:gdLst/>
              <a:ahLst/>
              <a:cxnLst/>
              <a:rect l="l" t="t" r="r" b="b"/>
              <a:pathLst>
                <a:path w="2891" h="2942" extrusionOk="0">
                  <a:moveTo>
                    <a:pt x="1420" y="1"/>
                  </a:moveTo>
                  <a:cubicBezTo>
                    <a:pt x="1387" y="1"/>
                    <a:pt x="1362" y="17"/>
                    <a:pt x="1345" y="51"/>
                  </a:cubicBezTo>
                  <a:cubicBezTo>
                    <a:pt x="1009" y="51"/>
                    <a:pt x="572" y="286"/>
                    <a:pt x="370" y="555"/>
                  </a:cubicBezTo>
                  <a:cubicBezTo>
                    <a:pt x="101" y="857"/>
                    <a:pt x="1" y="1227"/>
                    <a:pt x="1" y="1597"/>
                  </a:cubicBezTo>
                  <a:cubicBezTo>
                    <a:pt x="34" y="1966"/>
                    <a:pt x="202" y="2303"/>
                    <a:pt x="505" y="2571"/>
                  </a:cubicBezTo>
                  <a:cubicBezTo>
                    <a:pt x="572" y="2639"/>
                    <a:pt x="706" y="2706"/>
                    <a:pt x="774" y="2773"/>
                  </a:cubicBezTo>
                  <a:cubicBezTo>
                    <a:pt x="1042" y="2907"/>
                    <a:pt x="1278" y="2941"/>
                    <a:pt x="1546" y="2941"/>
                  </a:cubicBezTo>
                  <a:cubicBezTo>
                    <a:pt x="1883" y="2941"/>
                    <a:pt x="2286" y="2706"/>
                    <a:pt x="2521" y="2437"/>
                  </a:cubicBezTo>
                  <a:cubicBezTo>
                    <a:pt x="2756" y="2135"/>
                    <a:pt x="2891" y="1765"/>
                    <a:pt x="2891" y="1395"/>
                  </a:cubicBezTo>
                  <a:cubicBezTo>
                    <a:pt x="2857" y="992"/>
                    <a:pt x="2689" y="656"/>
                    <a:pt x="2387" y="421"/>
                  </a:cubicBezTo>
                  <a:cubicBezTo>
                    <a:pt x="2286" y="320"/>
                    <a:pt x="2185" y="286"/>
                    <a:pt x="2084" y="219"/>
                  </a:cubicBezTo>
                  <a:cubicBezTo>
                    <a:pt x="1916" y="118"/>
                    <a:pt x="1715" y="85"/>
                    <a:pt x="1546" y="51"/>
                  </a:cubicBezTo>
                  <a:cubicBezTo>
                    <a:pt x="1496" y="17"/>
                    <a:pt x="1454" y="1"/>
                    <a:pt x="1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6161975" y="725625"/>
              <a:ext cx="65550" cy="65425"/>
            </a:xfrm>
            <a:custGeom>
              <a:avLst/>
              <a:gdLst/>
              <a:ahLst/>
              <a:cxnLst/>
              <a:rect l="l" t="t" r="r" b="b"/>
              <a:pathLst>
                <a:path w="2622" h="2617" extrusionOk="0">
                  <a:moveTo>
                    <a:pt x="1328" y="0"/>
                  </a:moveTo>
                  <a:cubicBezTo>
                    <a:pt x="1303" y="0"/>
                    <a:pt x="1277" y="17"/>
                    <a:pt x="1244" y="50"/>
                  </a:cubicBezTo>
                  <a:cubicBezTo>
                    <a:pt x="941" y="50"/>
                    <a:pt x="572" y="252"/>
                    <a:pt x="336" y="454"/>
                  </a:cubicBezTo>
                  <a:cubicBezTo>
                    <a:pt x="135" y="723"/>
                    <a:pt x="0" y="1092"/>
                    <a:pt x="0" y="1428"/>
                  </a:cubicBezTo>
                  <a:cubicBezTo>
                    <a:pt x="68" y="1764"/>
                    <a:pt x="168" y="2100"/>
                    <a:pt x="437" y="2302"/>
                  </a:cubicBezTo>
                  <a:cubicBezTo>
                    <a:pt x="504" y="2336"/>
                    <a:pt x="605" y="2436"/>
                    <a:pt x="740" y="2470"/>
                  </a:cubicBezTo>
                  <a:cubicBezTo>
                    <a:pt x="894" y="2573"/>
                    <a:pt x="1048" y="2617"/>
                    <a:pt x="1232" y="2617"/>
                  </a:cubicBezTo>
                  <a:cubicBezTo>
                    <a:pt x="1289" y="2617"/>
                    <a:pt x="1348" y="2612"/>
                    <a:pt x="1412" y="2605"/>
                  </a:cubicBezTo>
                  <a:cubicBezTo>
                    <a:pt x="1681" y="2605"/>
                    <a:pt x="2084" y="2403"/>
                    <a:pt x="2286" y="2168"/>
                  </a:cubicBezTo>
                  <a:cubicBezTo>
                    <a:pt x="2487" y="1932"/>
                    <a:pt x="2622" y="1563"/>
                    <a:pt x="2622" y="1227"/>
                  </a:cubicBezTo>
                  <a:cubicBezTo>
                    <a:pt x="2588" y="891"/>
                    <a:pt x="2454" y="555"/>
                    <a:pt x="2185" y="319"/>
                  </a:cubicBezTo>
                  <a:cubicBezTo>
                    <a:pt x="2118" y="286"/>
                    <a:pt x="2017" y="219"/>
                    <a:pt x="1916" y="151"/>
                  </a:cubicBezTo>
                  <a:cubicBezTo>
                    <a:pt x="1748" y="84"/>
                    <a:pt x="1580" y="50"/>
                    <a:pt x="1412" y="50"/>
                  </a:cubicBezTo>
                  <a:cubicBezTo>
                    <a:pt x="1378" y="17"/>
                    <a:pt x="1353" y="0"/>
                    <a:pt x="1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6771075" y="993925"/>
              <a:ext cx="45400" cy="43825"/>
            </a:xfrm>
            <a:custGeom>
              <a:avLst/>
              <a:gdLst/>
              <a:ahLst/>
              <a:cxnLst/>
              <a:rect l="l" t="t" r="r" b="b"/>
              <a:pathLst>
                <a:path w="1816" h="1753" extrusionOk="0">
                  <a:moveTo>
                    <a:pt x="787" y="1"/>
                  </a:moveTo>
                  <a:cubicBezTo>
                    <a:pt x="599" y="1"/>
                    <a:pt x="392" y="154"/>
                    <a:pt x="269" y="308"/>
                  </a:cubicBezTo>
                  <a:cubicBezTo>
                    <a:pt x="101" y="476"/>
                    <a:pt x="1" y="744"/>
                    <a:pt x="68" y="946"/>
                  </a:cubicBezTo>
                  <a:cubicBezTo>
                    <a:pt x="68" y="1148"/>
                    <a:pt x="169" y="1349"/>
                    <a:pt x="337" y="1517"/>
                  </a:cubicBezTo>
                  <a:cubicBezTo>
                    <a:pt x="572" y="1685"/>
                    <a:pt x="740" y="1753"/>
                    <a:pt x="975" y="1753"/>
                  </a:cubicBezTo>
                  <a:cubicBezTo>
                    <a:pt x="1177" y="1753"/>
                    <a:pt x="1446" y="1618"/>
                    <a:pt x="1580" y="1450"/>
                  </a:cubicBezTo>
                  <a:cubicBezTo>
                    <a:pt x="1748" y="1282"/>
                    <a:pt x="1815" y="1013"/>
                    <a:pt x="1782" y="812"/>
                  </a:cubicBezTo>
                  <a:cubicBezTo>
                    <a:pt x="1782" y="610"/>
                    <a:pt x="1647" y="408"/>
                    <a:pt x="1479" y="240"/>
                  </a:cubicBezTo>
                  <a:cubicBezTo>
                    <a:pt x="1278" y="72"/>
                    <a:pt x="1110" y="5"/>
                    <a:pt x="841" y="5"/>
                  </a:cubicBezTo>
                  <a:cubicBezTo>
                    <a:pt x="823" y="2"/>
                    <a:pt x="805"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5972100" y="732475"/>
              <a:ext cx="58000" cy="54075"/>
            </a:xfrm>
            <a:custGeom>
              <a:avLst/>
              <a:gdLst/>
              <a:ahLst/>
              <a:cxnLst/>
              <a:rect l="l" t="t" r="r" b="b"/>
              <a:pathLst>
                <a:path w="2320" h="2163" extrusionOk="0">
                  <a:moveTo>
                    <a:pt x="1120" y="0"/>
                  </a:moveTo>
                  <a:cubicBezTo>
                    <a:pt x="894" y="0"/>
                    <a:pt x="689" y="55"/>
                    <a:pt x="505" y="213"/>
                  </a:cubicBezTo>
                  <a:cubicBezTo>
                    <a:pt x="303" y="381"/>
                    <a:pt x="135" y="650"/>
                    <a:pt x="101" y="953"/>
                  </a:cubicBezTo>
                  <a:cubicBezTo>
                    <a:pt x="0" y="1490"/>
                    <a:pt x="437" y="2129"/>
                    <a:pt x="1009" y="2162"/>
                  </a:cubicBezTo>
                  <a:cubicBezTo>
                    <a:pt x="1311" y="2162"/>
                    <a:pt x="1546" y="2095"/>
                    <a:pt x="1815" y="1927"/>
                  </a:cubicBezTo>
                  <a:cubicBezTo>
                    <a:pt x="2017" y="1793"/>
                    <a:pt x="2185" y="1524"/>
                    <a:pt x="2218" y="1222"/>
                  </a:cubicBezTo>
                  <a:cubicBezTo>
                    <a:pt x="2319" y="684"/>
                    <a:pt x="1882" y="45"/>
                    <a:pt x="1311" y="12"/>
                  </a:cubicBezTo>
                  <a:cubicBezTo>
                    <a:pt x="1246" y="5"/>
                    <a:pt x="1182" y="0"/>
                    <a:pt x="1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9" name="Google Shape;2309;p55"/>
          <p:cNvSpPr/>
          <p:nvPr/>
        </p:nvSpPr>
        <p:spPr>
          <a:xfrm>
            <a:off x="5110263" y="1001656"/>
            <a:ext cx="242825" cy="545275"/>
          </a:xfrm>
          <a:custGeom>
            <a:avLst/>
            <a:gdLst/>
            <a:ahLst/>
            <a:cxnLst/>
            <a:rect l="l" t="t" r="r" b="b"/>
            <a:pathLst>
              <a:path w="9713" h="21811" extrusionOk="0">
                <a:moveTo>
                  <a:pt x="7024" y="4705"/>
                </a:moveTo>
                <a:cubicBezTo>
                  <a:pt x="7058" y="4705"/>
                  <a:pt x="7091" y="4705"/>
                  <a:pt x="7192" y="4739"/>
                </a:cubicBezTo>
                <a:cubicBezTo>
                  <a:pt x="7226" y="4739"/>
                  <a:pt x="7226" y="4806"/>
                  <a:pt x="7260" y="4806"/>
                </a:cubicBezTo>
                <a:lnTo>
                  <a:pt x="7327" y="4840"/>
                </a:lnTo>
                <a:cubicBezTo>
                  <a:pt x="7327" y="4873"/>
                  <a:pt x="7360" y="4873"/>
                  <a:pt x="7360" y="4907"/>
                </a:cubicBezTo>
                <a:cubicBezTo>
                  <a:pt x="7394" y="5008"/>
                  <a:pt x="7394" y="5041"/>
                  <a:pt x="7394" y="5109"/>
                </a:cubicBezTo>
                <a:lnTo>
                  <a:pt x="7394" y="5646"/>
                </a:lnTo>
                <a:cubicBezTo>
                  <a:pt x="7360" y="5949"/>
                  <a:pt x="7260" y="6285"/>
                  <a:pt x="7159" y="6654"/>
                </a:cubicBezTo>
                <a:cubicBezTo>
                  <a:pt x="7058" y="6856"/>
                  <a:pt x="6923" y="7024"/>
                  <a:pt x="6823" y="7192"/>
                </a:cubicBezTo>
                <a:cubicBezTo>
                  <a:pt x="6688" y="7360"/>
                  <a:pt x="6554" y="7495"/>
                  <a:pt x="6386" y="7595"/>
                </a:cubicBezTo>
                <a:cubicBezTo>
                  <a:pt x="6184" y="7730"/>
                  <a:pt x="6016" y="7864"/>
                  <a:pt x="5747" y="7999"/>
                </a:cubicBezTo>
                <a:cubicBezTo>
                  <a:pt x="5512" y="8100"/>
                  <a:pt x="5210" y="8167"/>
                  <a:pt x="4907" y="8234"/>
                </a:cubicBezTo>
                <a:cubicBezTo>
                  <a:pt x="4739" y="8268"/>
                  <a:pt x="4537" y="8268"/>
                  <a:pt x="4336" y="8268"/>
                </a:cubicBezTo>
                <a:cubicBezTo>
                  <a:pt x="4134" y="8268"/>
                  <a:pt x="3966" y="8268"/>
                  <a:pt x="3798" y="8234"/>
                </a:cubicBezTo>
                <a:cubicBezTo>
                  <a:pt x="3395" y="8200"/>
                  <a:pt x="3059" y="8066"/>
                  <a:pt x="2723" y="7931"/>
                </a:cubicBezTo>
                <a:cubicBezTo>
                  <a:pt x="2622" y="7898"/>
                  <a:pt x="2487" y="7831"/>
                  <a:pt x="2353" y="7763"/>
                </a:cubicBezTo>
                <a:cubicBezTo>
                  <a:pt x="2454" y="7595"/>
                  <a:pt x="2555" y="7427"/>
                  <a:pt x="2656" y="7327"/>
                </a:cubicBezTo>
                <a:cubicBezTo>
                  <a:pt x="2891" y="6991"/>
                  <a:pt x="3227" y="6654"/>
                  <a:pt x="3731" y="6251"/>
                </a:cubicBezTo>
                <a:lnTo>
                  <a:pt x="3798" y="6218"/>
                </a:lnTo>
                <a:lnTo>
                  <a:pt x="3832" y="6184"/>
                </a:lnTo>
                <a:cubicBezTo>
                  <a:pt x="4504" y="5646"/>
                  <a:pt x="5176" y="5243"/>
                  <a:pt x="5814" y="4974"/>
                </a:cubicBezTo>
                <a:cubicBezTo>
                  <a:pt x="6117" y="4840"/>
                  <a:pt x="6386" y="4739"/>
                  <a:pt x="6688" y="4705"/>
                </a:cubicBezTo>
                <a:close/>
                <a:moveTo>
                  <a:pt x="7091" y="11729"/>
                </a:moveTo>
                <a:cubicBezTo>
                  <a:pt x="7260" y="11763"/>
                  <a:pt x="7461" y="11796"/>
                  <a:pt x="7596" y="11863"/>
                </a:cubicBezTo>
                <a:cubicBezTo>
                  <a:pt x="7730" y="11897"/>
                  <a:pt x="7797" y="11964"/>
                  <a:pt x="7932" y="12065"/>
                </a:cubicBezTo>
                <a:lnTo>
                  <a:pt x="8133" y="12267"/>
                </a:lnTo>
                <a:cubicBezTo>
                  <a:pt x="8200" y="12300"/>
                  <a:pt x="8234" y="12401"/>
                  <a:pt x="8268" y="12468"/>
                </a:cubicBezTo>
                <a:cubicBezTo>
                  <a:pt x="8301" y="12569"/>
                  <a:pt x="8301" y="12603"/>
                  <a:pt x="8301" y="12703"/>
                </a:cubicBezTo>
                <a:lnTo>
                  <a:pt x="8301" y="12939"/>
                </a:lnTo>
                <a:cubicBezTo>
                  <a:pt x="8301" y="13040"/>
                  <a:pt x="8268" y="13140"/>
                  <a:pt x="8234" y="13241"/>
                </a:cubicBezTo>
                <a:cubicBezTo>
                  <a:pt x="8133" y="13376"/>
                  <a:pt x="8066" y="13510"/>
                  <a:pt x="7965" y="13644"/>
                </a:cubicBezTo>
                <a:cubicBezTo>
                  <a:pt x="7797" y="13880"/>
                  <a:pt x="7562" y="14115"/>
                  <a:pt x="7293" y="14317"/>
                </a:cubicBezTo>
                <a:lnTo>
                  <a:pt x="7260" y="14350"/>
                </a:lnTo>
                <a:cubicBezTo>
                  <a:pt x="6890" y="14653"/>
                  <a:pt x="6453" y="14854"/>
                  <a:pt x="6083" y="15022"/>
                </a:cubicBezTo>
                <a:cubicBezTo>
                  <a:pt x="5781" y="15157"/>
                  <a:pt x="5512" y="15258"/>
                  <a:pt x="5210" y="15291"/>
                </a:cubicBezTo>
                <a:lnTo>
                  <a:pt x="4571" y="15291"/>
                </a:lnTo>
                <a:cubicBezTo>
                  <a:pt x="4369" y="15258"/>
                  <a:pt x="4201" y="15190"/>
                  <a:pt x="4000" y="15123"/>
                </a:cubicBezTo>
                <a:cubicBezTo>
                  <a:pt x="3765" y="15022"/>
                  <a:pt x="3563" y="14921"/>
                  <a:pt x="3395" y="14787"/>
                </a:cubicBezTo>
                <a:lnTo>
                  <a:pt x="3328" y="14686"/>
                </a:lnTo>
                <a:lnTo>
                  <a:pt x="3361" y="14619"/>
                </a:lnTo>
                <a:lnTo>
                  <a:pt x="3428" y="14451"/>
                </a:lnTo>
                <a:cubicBezTo>
                  <a:pt x="3664" y="13980"/>
                  <a:pt x="3899" y="13510"/>
                  <a:pt x="4201" y="13140"/>
                </a:cubicBezTo>
                <a:cubicBezTo>
                  <a:pt x="4403" y="12872"/>
                  <a:pt x="4672" y="12603"/>
                  <a:pt x="4907" y="12401"/>
                </a:cubicBezTo>
                <a:cubicBezTo>
                  <a:pt x="5176" y="12199"/>
                  <a:pt x="5445" y="12065"/>
                  <a:pt x="5714" y="11931"/>
                </a:cubicBezTo>
                <a:cubicBezTo>
                  <a:pt x="5982" y="11863"/>
                  <a:pt x="6218" y="11763"/>
                  <a:pt x="6453" y="11729"/>
                </a:cubicBezTo>
                <a:close/>
                <a:moveTo>
                  <a:pt x="6419" y="1"/>
                </a:moveTo>
                <a:cubicBezTo>
                  <a:pt x="5579" y="1"/>
                  <a:pt x="4672" y="269"/>
                  <a:pt x="3664" y="706"/>
                </a:cubicBezTo>
                <a:cubicBezTo>
                  <a:pt x="3227" y="941"/>
                  <a:pt x="2756" y="1210"/>
                  <a:pt x="2353" y="1513"/>
                </a:cubicBezTo>
                <a:cubicBezTo>
                  <a:pt x="1883" y="1849"/>
                  <a:pt x="1513" y="2219"/>
                  <a:pt x="1210" y="2622"/>
                </a:cubicBezTo>
                <a:cubicBezTo>
                  <a:pt x="841" y="3025"/>
                  <a:pt x="572" y="3462"/>
                  <a:pt x="404" y="3865"/>
                </a:cubicBezTo>
                <a:cubicBezTo>
                  <a:pt x="202" y="4369"/>
                  <a:pt x="101" y="4840"/>
                  <a:pt x="34" y="5344"/>
                </a:cubicBezTo>
                <a:cubicBezTo>
                  <a:pt x="1" y="5747"/>
                  <a:pt x="101" y="6218"/>
                  <a:pt x="202" y="6587"/>
                </a:cubicBezTo>
                <a:cubicBezTo>
                  <a:pt x="337" y="6991"/>
                  <a:pt x="538" y="7327"/>
                  <a:pt x="807" y="7663"/>
                </a:cubicBezTo>
                <a:cubicBezTo>
                  <a:pt x="874" y="7763"/>
                  <a:pt x="1009" y="7898"/>
                  <a:pt x="1177" y="8032"/>
                </a:cubicBezTo>
                <a:cubicBezTo>
                  <a:pt x="975" y="8570"/>
                  <a:pt x="841" y="9208"/>
                  <a:pt x="807" y="9881"/>
                </a:cubicBezTo>
                <a:cubicBezTo>
                  <a:pt x="706" y="10620"/>
                  <a:pt x="807" y="11460"/>
                  <a:pt x="975" y="12300"/>
                </a:cubicBezTo>
                <a:cubicBezTo>
                  <a:pt x="1143" y="13107"/>
                  <a:pt x="1412" y="13812"/>
                  <a:pt x="1849" y="14417"/>
                </a:cubicBezTo>
                <a:cubicBezTo>
                  <a:pt x="1983" y="14619"/>
                  <a:pt x="2084" y="14787"/>
                  <a:pt x="2219" y="14921"/>
                </a:cubicBezTo>
                <a:cubicBezTo>
                  <a:pt x="2084" y="15325"/>
                  <a:pt x="2017" y="15795"/>
                  <a:pt x="2017" y="16232"/>
                </a:cubicBezTo>
                <a:cubicBezTo>
                  <a:pt x="1916" y="17173"/>
                  <a:pt x="2151" y="18181"/>
                  <a:pt x="2555" y="19122"/>
                </a:cubicBezTo>
                <a:cubicBezTo>
                  <a:pt x="2924" y="19962"/>
                  <a:pt x="3596" y="20668"/>
                  <a:pt x="4369" y="21139"/>
                </a:cubicBezTo>
                <a:cubicBezTo>
                  <a:pt x="5075" y="21542"/>
                  <a:pt x="5882" y="21811"/>
                  <a:pt x="6755" y="21811"/>
                </a:cubicBezTo>
                <a:lnTo>
                  <a:pt x="7091" y="21811"/>
                </a:lnTo>
                <a:cubicBezTo>
                  <a:pt x="7864" y="21777"/>
                  <a:pt x="8637" y="21508"/>
                  <a:pt x="9444" y="21139"/>
                </a:cubicBezTo>
                <a:cubicBezTo>
                  <a:pt x="9545" y="21105"/>
                  <a:pt x="9612" y="21004"/>
                  <a:pt x="9646" y="20870"/>
                </a:cubicBezTo>
                <a:cubicBezTo>
                  <a:pt x="9713" y="20769"/>
                  <a:pt x="9713" y="20601"/>
                  <a:pt x="9612" y="20500"/>
                </a:cubicBezTo>
                <a:cubicBezTo>
                  <a:pt x="9545" y="20366"/>
                  <a:pt x="9410" y="20298"/>
                  <a:pt x="9209" y="20298"/>
                </a:cubicBezTo>
                <a:cubicBezTo>
                  <a:pt x="9108" y="20298"/>
                  <a:pt x="9041" y="20298"/>
                  <a:pt x="8940" y="20332"/>
                </a:cubicBezTo>
                <a:cubicBezTo>
                  <a:pt x="8805" y="20366"/>
                  <a:pt x="8738" y="20466"/>
                  <a:pt x="8604" y="20500"/>
                </a:cubicBezTo>
                <a:cubicBezTo>
                  <a:pt x="8133" y="20668"/>
                  <a:pt x="7730" y="20802"/>
                  <a:pt x="7293" y="20870"/>
                </a:cubicBezTo>
                <a:cubicBezTo>
                  <a:pt x="7125" y="20937"/>
                  <a:pt x="6923" y="20937"/>
                  <a:pt x="6755" y="20937"/>
                </a:cubicBezTo>
                <a:cubicBezTo>
                  <a:pt x="6554" y="20937"/>
                  <a:pt x="6386" y="20937"/>
                  <a:pt x="6218" y="20870"/>
                </a:cubicBezTo>
                <a:cubicBezTo>
                  <a:pt x="5915" y="20836"/>
                  <a:pt x="5579" y="20769"/>
                  <a:pt x="5344" y="20634"/>
                </a:cubicBezTo>
                <a:cubicBezTo>
                  <a:pt x="5042" y="20500"/>
                  <a:pt x="4773" y="20332"/>
                  <a:pt x="4537" y="20164"/>
                </a:cubicBezTo>
                <a:cubicBezTo>
                  <a:pt x="4269" y="19962"/>
                  <a:pt x="4033" y="19761"/>
                  <a:pt x="3865" y="19492"/>
                </a:cubicBezTo>
                <a:cubicBezTo>
                  <a:pt x="3664" y="19189"/>
                  <a:pt x="3496" y="18921"/>
                  <a:pt x="3328" y="18584"/>
                </a:cubicBezTo>
                <a:cubicBezTo>
                  <a:pt x="3160" y="18181"/>
                  <a:pt x="3059" y="17778"/>
                  <a:pt x="2992" y="17341"/>
                </a:cubicBezTo>
                <a:cubicBezTo>
                  <a:pt x="2924" y="16904"/>
                  <a:pt x="2924" y="16467"/>
                  <a:pt x="2992" y="15997"/>
                </a:cubicBezTo>
                <a:cubicBezTo>
                  <a:pt x="2992" y="15930"/>
                  <a:pt x="3025" y="15795"/>
                  <a:pt x="3025" y="15728"/>
                </a:cubicBezTo>
                <a:cubicBezTo>
                  <a:pt x="3126" y="15795"/>
                  <a:pt x="3227" y="15896"/>
                  <a:pt x="3395" y="15930"/>
                </a:cubicBezTo>
                <a:cubicBezTo>
                  <a:pt x="3731" y="16098"/>
                  <a:pt x="4067" y="16165"/>
                  <a:pt x="4504" y="16266"/>
                </a:cubicBezTo>
                <a:cubicBezTo>
                  <a:pt x="4605" y="16266"/>
                  <a:pt x="4739" y="16299"/>
                  <a:pt x="4874" y="16299"/>
                </a:cubicBezTo>
                <a:cubicBezTo>
                  <a:pt x="5142" y="16299"/>
                  <a:pt x="5344" y="16266"/>
                  <a:pt x="5613" y="16232"/>
                </a:cubicBezTo>
                <a:cubicBezTo>
                  <a:pt x="6016" y="16131"/>
                  <a:pt x="6386" y="15997"/>
                  <a:pt x="6856" y="15762"/>
                </a:cubicBezTo>
                <a:cubicBezTo>
                  <a:pt x="7260" y="15560"/>
                  <a:pt x="7696" y="15291"/>
                  <a:pt x="8100" y="14921"/>
                </a:cubicBezTo>
                <a:cubicBezTo>
                  <a:pt x="8436" y="14653"/>
                  <a:pt x="8705" y="14317"/>
                  <a:pt x="8940" y="13980"/>
                </a:cubicBezTo>
                <a:cubicBezTo>
                  <a:pt x="9074" y="13779"/>
                  <a:pt x="9242" y="13476"/>
                  <a:pt x="9276" y="13107"/>
                </a:cubicBezTo>
                <a:cubicBezTo>
                  <a:pt x="9309" y="12771"/>
                  <a:pt x="9309" y="12468"/>
                  <a:pt x="9209" y="12233"/>
                </a:cubicBezTo>
                <a:cubicBezTo>
                  <a:pt x="9108" y="11931"/>
                  <a:pt x="8940" y="11695"/>
                  <a:pt x="8738" y="11460"/>
                </a:cubicBezTo>
                <a:cubicBezTo>
                  <a:pt x="8234" y="10956"/>
                  <a:pt x="7528" y="10788"/>
                  <a:pt x="7058" y="10754"/>
                </a:cubicBezTo>
                <a:lnTo>
                  <a:pt x="6789" y="10754"/>
                </a:lnTo>
                <a:cubicBezTo>
                  <a:pt x="6218" y="10754"/>
                  <a:pt x="5579" y="10922"/>
                  <a:pt x="4941" y="11258"/>
                </a:cubicBezTo>
                <a:cubicBezTo>
                  <a:pt x="4201" y="11695"/>
                  <a:pt x="3563" y="12300"/>
                  <a:pt x="3025" y="13208"/>
                </a:cubicBezTo>
                <a:cubicBezTo>
                  <a:pt x="2857" y="13443"/>
                  <a:pt x="2723" y="13712"/>
                  <a:pt x="2588" y="13947"/>
                </a:cubicBezTo>
                <a:cubicBezTo>
                  <a:pt x="2487" y="13712"/>
                  <a:pt x="2319" y="13443"/>
                  <a:pt x="2219" y="13208"/>
                </a:cubicBezTo>
                <a:cubicBezTo>
                  <a:pt x="2017" y="12703"/>
                  <a:pt x="1883" y="12132"/>
                  <a:pt x="1748" y="11594"/>
                </a:cubicBezTo>
                <a:cubicBezTo>
                  <a:pt x="1681" y="10922"/>
                  <a:pt x="1681" y="10284"/>
                  <a:pt x="1748" y="9612"/>
                </a:cubicBezTo>
                <a:cubicBezTo>
                  <a:pt x="1815" y="9276"/>
                  <a:pt x="1883" y="8940"/>
                  <a:pt x="1983" y="8604"/>
                </a:cubicBezTo>
                <a:cubicBezTo>
                  <a:pt x="2185" y="8738"/>
                  <a:pt x="2420" y="8872"/>
                  <a:pt x="2689" y="8940"/>
                </a:cubicBezTo>
                <a:cubicBezTo>
                  <a:pt x="3025" y="9074"/>
                  <a:pt x="3395" y="9175"/>
                  <a:pt x="3865" y="9208"/>
                </a:cubicBezTo>
                <a:lnTo>
                  <a:pt x="4235" y="9208"/>
                </a:lnTo>
                <a:cubicBezTo>
                  <a:pt x="4504" y="9208"/>
                  <a:pt x="4739" y="9208"/>
                  <a:pt x="5042" y="9175"/>
                </a:cubicBezTo>
                <a:cubicBezTo>
                  <a:pt x="5781" y="9040"/>
                  <a:pt x="6554" y="8704"/>
                  <a:pt x="7091" y="8200"/>
                </a:cubicBezTo>
                <a:cubicBezTo>
                  <a:pt x="7696" y="7696"/>
                  <a:pt x="8066" y="6923"/>
                  <a:pt x="8234" y="6016"/>
                </a:cubicBezTo>
                <a:cubicBezTo>
                  <a:pt x="8402" y="5142"/>
                  <a:pt x="8268" y="4504"/>
                  <a:pt x="7864" y="4168"/>
                </a:cubicBezTo>
                <a:cubicBezTo>
                  <a:pt x="7596" y="3966"/>
                  <a:pt x="7260" y="3832"/>
                  <a:pt x="6856" y="3832"/>
                </a:cubicBezTo>
                <a:cubicBezTo>
                  <a:pt x="6621" y="3832"/>
                  <a:pt x="6419" y="3865"/>
                  <a:pt x="6184" y="3899"/>
                </a:cubicBezTo>
                <a:cubicBezTo>
                  <a:pt x="5848" y="4000"/>
                  <a:pt x="5512" y="4134"/>
                  <a:pt x="5210" y="4235"/>
                </a:cubicBezTo>
                <a:cubicBezTo>
                  <a:pt x="4907" y="4369"/>
                  <a:pt x="4605" y="4537"/>
                  <a:pt x="4269" y="4739"/>
                </a:cubicBezTo>
                <a:cubicBezTo>
                  <a:pt x="3664" y="5142"/>
                  <a:pt x="3059" y="5579"/>
                  <a:pt x="2521" y="6050"/>
                </a:cubicBezTo>
                <a:cubicBezTo>
                  <a:pt x="2252" y="6251"/>
                  <a:pt x="2084" y="6486"/>
                  <a:pt x="1916" y="6688"/>
                </a:cubicBezTo>
                <a:cubicBezTo>
                  <a:pt x="1815" y="6856"/>
                  <a:pt x="1681" y="7024"/>
                  <a:pt x="1580" y="7192"/>
                </a:cubicBezTo>
                <a:lnTo>
                  <a:pt x="1513" y="7091"/>
                </a:lnTo>
                <a:lnTo>
                  <a:pt x="1412" y="7024"/>
                </a:lnTo>
                <a:cubicBezTo>
                  <a:pt x="1311" y="6856"/>
                  <a:pt x="1210" y="6688"/>
                  <a:pt x="1143" y="6520"/>
                </a:cubicBezTo>
                <a:cubicBezTo>
                  <a:pt x="1042" y="6318"/>
                  <a:pt x="1009" y="6150"/>
                  <a:pt x="975" y="5915"/>
                </a:cubicBezTo>
                <a:cubicBezTo>
                  <a:pt x="908" y="5680"/>
                  <a:pt x="908" y="5478"/>
                  <a:pt x="975" y="5209"/>
                </a:cubicBezTo>
                <a:cubicBezTo>
                  <a:pt x="1009" y="4974"/>
                  <a:pt x="1076" y="4672"/>
                  <a:pt x="1177" y="4403"/>
                </a:cubicBezTo>
                <a:cubicBezTo>
                  <a:pt x="1311" y="4067"/>
                  <a:pt x="1513" y="3798"/>
                  <a:pt x="1715" y="3496"/>
                </a:cubicBezTo>
                <a:cubicBezTo>
                  <a:pt x="2017" y="3126"/>
                  <a:pt x="2387" y="2723"/>
                  <a:pt x="2824" y="2387"/>
                </a:cubicBezTo>
                <a:cubicBezTo>
                  <a:pt x="3328" y="2017"/>
                  <a:pt x="3865" y="1681"/>
                  <a:pt x="4403" y="1446"/>
                </a:cubicBezTo>
                <a:cubicBezTo>
                  <a:pt x="4907" y="1210"/>
                  <a:pt x="5378" y="1110"/>
                  <a:pt x="5848" y="1009"/>
                </a:cubicBezTo>
                <a:cubicBezTo>
                  <a:pt x="6016" y="1009"/>
                  <a:pt x="6184" y="975"/>
                  <a:pt x="6352" y="975"/>
                </a:cubicBezTo>
                <a:lnTo>
                  <a:pt x="6386" y="975"/>
                </a:lnTo>
                <a:cubicBezTo>
                  <a:pt x="6621" y="975"/>
                  <a:pt x="6856" y="773"/>
                  <a:pt x="6856" y="505"/>
                </a:cubicBezTo>
                <a:cubicBezTo>
                  <a:pt x="6856" y="269"/>
                  <a:pt x="6621" y="34"/>
                  <a:pt x="6386" y="34"/>
                </a:cubicBezTo>
                <a:cubicBezTo>
                  <a:pt x="6487" y="1"/>
                  <a:pt x="6419" y="1"/>
                  <a:pt x="6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rot="5400000">
            <a:off x="3663286" y="2355632"/>
            <a:ext cx="371782" cy="505061"/>
          </a:xfrm>
          <a:custGeom>
            <a:avLst/>
            <a:gdLst/>
            <a:ahLst/>
            <a:cxnLst/>
            <a:rect l="l" t="t" r="r" b="b"/>
            <a:pathLst>
              <a:path w="11394" h="13316" extrusionOk="0">
                <a:moveTo>
                  <a:pt x="2454" y="5770"/>
                </a:moveTo>
                <a:cubicBezTo>
                  <a:pt x="2420" y="5803"/>
                  <a:pt x="2420" y="5803"/>
                  <a:pt x="2454" y="5837"/>
                </a:cubicBezTo>
                <a:lnTo>
                  <a:pt x="2454" y="5770"/>
                </a:lnTo>
                <a:close/>
                <a:moveTo>
                  <a:pt x="4739" y="3081"/>
                </a:moveTo>
                <a:cubicBezTo>
                  <a:pt x="5210" y="3081"/>
                  <a:pt x="5647" y="3148"/>
                  <a:pt x="6117" y="3283"/>
                </a:cubicBezTo>
                <a:cubicBezTo>
                  <a:pt x="6487" y="3350"/>
                  <a:pt x="6823" y="3518"/>
                  <a:pt x="7159" y="3686"/>
                </a:cubicBezTo>
                <a:cubicBezTo>
                  <a:pt x="7394" y="3821"/>
                  <a:pt x="7596" y="3955"/>
                  <a:pt x="7764" y="4123"/>
                </a:cubicBezTo>
                <a:cubicBezTo>
                  <a:pt x="7898" y="4257"/>
                  <a:pt x="7965" y="4358"/>
                  <a:pt x="8066" y="4493"/>
                </a:cubicBezTo>
                <a:cubicBezTo>
                  <a:pt x="8100" y="4627"/>
                  <a:pt x="8167" y="4728"/>
                  <a:pt x="8234" y="4829"/>
                </a:cubicBezTo>
                <a:cubicBezTo>
                  <a:pt x="8167" y="4930"/>
                  <a:pt x="8234" y="5064"/>
                  <a:pt x="8234" y="5165"/>
                </a:cubicBezTo>
                <a:cubicBezTo>
                  <a:pt x="8234" y="5333"/>
                  <a:pt x="8167" y="5467"/>
                  <a:pt x="8167" y="5635"/>
                </a:cubicBezTo>
                <a:cubicBezTo>
                  <a:pt x="8133" y="5702"/>
                  <a:pt x="8133" y="5803"/>
                  <a:pt x="8100" y="5837"/>
                </a:cubicBezTo>
                <a:cubicBezTo>
                  <a:pt x="8066" y="5871"/>
                  <a:pt x="8066" y="5938"/>
                  <a:pt x="7999" y="5971"/>
                </a:cubicBezTo>
                <a:lnTo>
                  <a:pt x="7932" y="6039"/>
                </a:lnTo>
                <a:cubicBezTo>
                  <a:pt x="7898" y="6106"/>
                  <a:pt x="7831" y="6106"/>
                  <a:pt x="7797" y="6106"/>
                </a:cubicBezTo>
                <a:cubicBezTo>
                  <a:pt x="7730" y="6106"/>
                  <a:pt x="7663" y="6139"/>
                  <a:pt x="7596" y="6139"/>
                </a:cubicBezTo>
                <a:cubicBezTo>
                  <a:pt x="7461" y="6139"/>
                  <a:pt x="7293" y="6106"/>
                  <a:pt x="7159" y="6039"/>
                </a:cubicBezTo>
                <a:cubicBezTo>
                  <a:pt x="6890" y="5971"/>
                  <a:pt x="6621" y="5837"/>
                  <a:pt x="6386" y="5702"/>
                </a:cubicBezTo>
                <a:cubicBezTo>
                  <a:pt x="5949" y="5467"/>
                  <a:pt x="5546" y="5165"/>
                  <a:pt x="5210" y="4829"/>
                </a:cubicBezTo>
                <a:cubicBezTo>
                  <a:pt x="5042" y="4661"/>
                  <a:pt x="4806" y="4459"/>
                  <a:pt x="4706" y="4190"/>
                </a:cubicBezTo>
                <a:cubicBezTo>
                  <a:pt x="4605" y="4089"/>
                  <a:pt x="4571" y="3921"/>
                  <a:pt x="4470" y="3787"/>
                </a:cubicBezTo>
                <a:cubicBezTo>
                  <a:pt x="4403" y="3619"/>
                  <a:pt x="4370" y="3451"/>
                  <a:pt x="4302" y="3283"/>
                </a:cubicBezTo>
                <a:cubicBezTo>
                  <a:pt x="4302" y="3249"/>
                  <a:pt x="4269" y="3148"/>
                  <a:pt x="4269" y="3115"/>
                </a:cubicBezTo>
                <a:cubicBezTo>
                  <a:pt x="4437" y="3115"/>
                  <a:pt x="4571" y="3081"/>
                  <a:pt x="4739" y="3081"/>
                </a:cubicBezTo>
                <a:close/>
                <a:moveTo>
                  <a:pt x="3529" y="6778"/>
                </a:moveTo>
                <a:cubicBezTo>
                  <a:pt x="3765" y="6778"/>
                  <a:pt x="3966" y="6811"/>
                  <a:pt x="4235" y="6845"/>
                </a:cubicBezTo>
                <a:cubicBezTo>
                  <a:pt x="4504" y="6946"/>
                  <a:pt x="4806" y="7047"/>
                  <a:pt x="5075" y="7215"/>
                </a:cubicBezTo>
                <a:cubicBezTo>
                  <a:pt x="5075" y="7215"/>
                  <a:pt x="5075" y="7215"/>
                  <a:pt x="5075" y="7215"/>
                </a:cubicBezTo>
                <a:lnTo>
                  <a:pt x="5075" y="7215"/>
                </a:lnTo>
                <a:cubicBezTo>
                  <a:pt x="5075" y="7215"/>
                  <a:pt x="5086" y="7215"/>
                  <a:pt x="5096" y="7228"/>
                </a:cubicBezTo>
                <a:lnTo>
                  <a:pt x="5096" y="7228"/>
                </a:lnTo>
                <a:cubicBezTo>
                  <a:pt x="5089" y="7223"/>
                  <a:pt x="5082" y="7219"/>
                  <a:pt x="5075" y="7215"/>
                </a:cubicBezTo>
                <a:lnTo>
                  <a:pt x="5075" y="7215"/>
                </a:lnTo>
                <a:cubicBezTo>
                  <a:pt x="5075" y="7282"/>
                  <a:pt x="5109" y="7282"/>
                  <a:pt x="5109" y="7282"/>
                </a:cubicBezTo>
                <a:cubicBezTo>
                  <a:pt x="5109" y="7254"/>
                  <a:pt x="5103" y="7237"/>
                  <a:pt x="5096" y="7228"/>
                </a:cubicBezTo>
                <a:lnTo>
                  <a:pt x="5096" y="7228"/>
                </a:lnTo>
                <a:cubicBezTo>
                  <a:pt x="5358" y="7391"/>
                  <a:pt x="5619" y="7558"/>
                  <a:pt x="5848" y="7820"/>
                </a:cubicBezTo>
                <a:cubicBezTo>
                  <a:pt x="5949" y="7887"/>
                  <a:pt x="6016" y="7988"/>
                  <a:pt x="6117" y="8122"/>
                </a:cubicBezTo>
                <a:cubicBezTo>
                  <a:pt x="6151" y="8156"/>
                  <a:pt x="6151" y="8189"/>
                  <a:pt x="6184" y="8290"/>
                </a:cubicBezTo>
                <a:cubicBezTo>
                  <a:pt x="6117" y="8290"/>
                  <a:pt x="6117" y="8324"/>
                  <a:pt x="6117" y="8324"/>
                </a:cubicBezTo>
                <a:lnTo>
                  <a:pt x="6117" y="8357"/>
                </a:lnTo>
                <a:lnTo>
                  <a:pt x="6083" y="8391"/>
                </a:lnTo>
                <a:cubicBezTo>
                  <a:pt x="6050" y="8391"/>
                  <a:pt x="5983" y="8458"/>
                  <a:pt x="5949" y="8458"/>
                </a:cubicBezTo>
                <a:cubicBezTo>
                  <a:pt x="5815" y="8492"/>
                  <a:pt x="5747" y="8492"/>
                  <a:pt x="5613" y="8492"/>
                </a:cubicBezTo>
                <a:cubicBezTo>
                  <a:pt x="5311" y="8492"/>
                  <a:pt x="5042" y="8458"/>
                  <a:pt x="4773" y="8357"/>
                </a:cubicBezTo>
                <a:cubicBezTo>
                  <a:pt x="4571" y="8290"/>
                  <a:pt x="4370" y="8189"/>
                  <a:pt x="4202" y="8122"/>
                </a:cubicBezTo>
                <a:cubicBezTo>
                  <a:pt x="3933" y="7988"/>
                  <a:pt x="3731" y="7786"/>
                  <a:pt x="3529" y="7618"/>
                </a:cubicBezTo>
                <a:cubicBezTo>
                  <a:pt x="3294" y="7349"/>
                  <a:pt x="3093" y="7114"/>
                  <a:pt x="2925" y="6845"/>
                </a:cubicBezTo>
                <a:cubicBezTo>
                  <a:pt x="3093" y="6811"/>
                  <a:pt x="3294" y="6778"/>
                  <a:pt x="3529" y="6778"/>
                </a:cubicBezTo>
                <a:close/>
                <a:moveTo>
                  <a:pt x="6224" y="0"/>
                </a:moveTo>
                <a:cubicBezTo>
                  <a:pt x="5838" y="0"/>
                  <a:pt x="5453" y="52"/>
                  <a:pt x="5075" y="158"/>
                </a:cubicBezTo>
                <a:cubicBezTo>
                  <a:pt x="4739" y="292"/>
                  <a:pt x="4403" y="460"/>
                  <a:pt x="4134" y="729"/>
                </a:cubicBezTo>
                <a:lnTo>
                  <a:pt x="3933" y="930"/>
                </a:lnTo>
                <a:cubicBezTo>
                  <a:pt x="3865" y="998"/>
                  <a:pt x="3798" y="1099"/>
                  <a:pt x="3765" y="1233"/>
                </a:cubicBezTo>
                <a:cubicBezTo>
                  <a:pt x="3697" y="1401"/>
                  <a:pt x="3597" y="1603"/>
                  <a:pt x="3563" y="1771"/>
                </a:cubicBezTo>
                <a:cubicBezTo>
                  <a:pt x="3529" y="1972"/>
                  <a:pt x="3462" y="2208"/>
                  <a:pt x="3462" y="2443"/>
                </a:cubicBezTo>
                <a:lnTo>
                  <a:pt x="3462" y="2476"/>
                </a:lnTo>
                <a:cubicBezTo>
                  <a:pt x="3395" y="2510"/>
                  <a:pt x="3261" y="2510"/>
                  <a:pt x="3193" y="2577"/>
                </a:cubicBezTo>
                <a:cubicBezTo>
                  <a:pt x="2958" y="2644"/>
                  <a:pt x="2723" y="2779"/>
                  <a:pt x="2555" y="2947"/>
                </a:cubicBezTo>
                <a:cubicBezTo>
                  <a:pt x="2286" y="3148"/>
                  <a:pt x="2118" y="3417"/>
                  <a:pt x="1950" y="3686"/>
                </a:cubicBezTo>
                <a:cubicBezTo>
                  <a:pt x="1782" y="3989"/>
                  <a:pt x="1715" y="4325"/>
                  <a:pt x="1681" y="4627"/>
                </a:cubicBezTo>
                <a:cubicBezTo>
                  <a:pt x="1614" y="4963"/>
                  <a:pt x="1681" y="5299"/>
                  <a:pt x="1715" y="5635"/>
                </a:cubicBezTo>
                <a:cubicBezTo>
                  <a:pt x="1748" y="5938"/>
                  <a:pt x="1849" y="6207"/>
                  <a:pt x="1950" y="6475"/>
                </a:cubicBezTo>
                <a:cubicBezTo>
                  <a:pt x="1715" y="6610"/>
                  <a:pt x="1513" y="6778"/>
                  <a:pt x="1278" y="6980"/>
                </a:cubicBezTo>
                <a:cubicBezTo>
                  <a:pt x="875" y="7383"/>
                  <a:pt x="538" y="7887"/>
                  <a:pt x="337" y="8492"/>
                </a:cubicBezTo>
                <a:cubicBezTo>
                  <a:pt x="34" y="9298"/>
                  <a:pt x="1" y="10138"/>
                  <a:pt x="202" y="10911"/>
                </a:cubicBezTo>
                <a:cubicBezTo>
                  <a:pt x="236" y="11147"/>
                  <a:pt x="337" y="11348"/>
                  <a:pt x="404" y="11550"/>
                </a:cubicBezTo>
                <a:cubicBezTo>
                  <a:pt x="505" y="11752"/>
                  <a:pt x="606" y="11987"/>
                  <a:pt x="740" y="12188"/>
                </a:cubicBezTo>
                <a:cubicBezTo>
                  <a:pt x="1009" y="12592"/>
                  <a:pt x="1379" y="12961"/>
                  <a:pt x="1748" y="13230"/>
                </a:cubicBezTo>
                <a:cubicBezTo>
                  <a:pt x="1807" y="13289"/>
                  <a:pt x="1879" y="13316"/>
                  <a:pt x="1953" y="13316"/>
                </a:cubicBezTo>
                <a:cubicBezTo>
                  <a:pt x="2047" y="13316"/>
                  <a:pt x="2143" y="13272"/>
                  <a:pt x="2219" y="13197"/>
                </a:cubicBezTo>
                <a:cubicBezTo>
                  <a:pt x="2353" y="13062"/>
                  <a:pt x="2286" y="12861"/>
                  <a:pt x="2185" y="12726"/>
                </a:cubicBezTo>
                <a:cubicBezTo>
                  <a:pt x="2051" y="12659"/>
                  <a:pt x="1916" y="12524"/>
                  <a:pt x="1782" y="12390"/>
                </a:cubicBezTo>
                <a:cubicBezTo>
                  <a:pt x="1580" y="12188"/>
                  <a:pt x="1379" y="11953"/>
                  <a:pt x="1244" y="11684"/>
                </a:cubicBezTo>
                <a:cubicBezTo>
                  <a:pt x="1076" y="11449"/>
                  <a:pt x="1009" y="11147"/>
                  <a:pt x="908" y="10844"/>
                </a:cubicBezTo>
                <a:cubicBezTo>
                  <a:pt x="841" y="10542"/>
                  <a:pt x="774" y="10273"/>
                  <a:pt x="774" y="9970"/>
                </a:cubicBezTo>
                <a:cubicBezTo>
                  <a:pt x="774" y="9634"/>
                  <a:pt x="841" y="9298"/>
                  <a:pt x="908" y="8996"/>
                </a:cubicBezTo>
                <a:cubicBezTo>
                  <a:pt x="1009" y="8693"/>
                  <a:pt x="1110" y="8458"/>
                  <a:pt x="1244" y="8156"/>
                </a:cubicBezTo>
                <a:cubicBezTo>
                  <a:pt x="1379" y="7920"/>
                  <a:pt x="1547" y="7685"/>
                  <a:pt x="1748" y="7517"/>
                </a:cubicBezTo>
                <a:cubicBezTo>
                  <a:pt x="1916" y="7349"/>
                  <a:pt x="2084" y="7248"/>
                  <a:pt x="2286" y="7114"/>
                </a:cubicBezTo>
                <a:cubicBezTo>
                  <a:pt x="2387" y="7282"/>
                  <a:pt x="2521" y="7450"/>
                  <a:pt x="2588" y="7551"/>
                </a:cubicBezTo>
                <a:cubicBezTo>
                  <a:pt x="3025" y="8122"/>
                  <a:pt x="3529" y="8593"/>
                  <a:pt x="4134" y="8861"/>
                </a:cubicBezTo>
                <a:cubicBezTo>
                  <a:pt x="4470" y="9029"/>
                  <a:pt x="4874" y="9130"/>
                  <a:pt x="5243" y="9164"/>
                </a:cubicBezTo>
                <a:cubicBezTo>
                  <a:pt x="5355" y="9175"/>
                  <a:pt x="5467" y="9183"/>
                  <a:pt x="5579" y="9183"/>
                </a:cubicBezTo>
                <a:cubicBezTo>
                  <a:pt x="5803" y="9183"/>
                  <a:pt x="6027" y="9153"/>
                  <a:pt x="6251" y="9063"/>
                </a:cubicBezTo>
                <a:cubicBezTo>
                  <a:pt x="6386" y="9029"/>
                  <a:pt x="6487" y="8962"/>
                  <a:pt x="6588" y="8861"/>
                </a:cubicBezTo>
                <a:cubicBezTo>
                  <a:pt x="6655" y="8794"/>
                  <a:pt x="6722" y="8660"/>
                  <a:pt x="6756" y="8525"/>
                </a:cubicBezTo>
                <a:cubicBezTo>
                  <a:pt x="6789" y="8391"/>
                  <a:pt x="6756" y="8324"/>
                  <a:pt x="6756" y="8189"/>
                </a:cubicBezTo>
                <a:cubicBezTo>
                  <a:pt x="6722" y="8021"/>
                  <a:pt x="6621" y="7887"/>
                  <a:pt x="6554" y="7719"/>
                </a:cubicBezTo>
                <a:cubicBezTo>
                  <a:pt x="6453" y="7618"/>
                  <a:pt x="6319" y="7484"/>
                  <a:pt x="6218" y="7349"/>
                </a:cubicBezTo>
                <a:cubicBezTo>
                  <a:pt x="6083" y="7215"/>
                  <a:pt x="5915" y="7047"/>
                  <a:pt x="5747" y="6980"/>
                </a:cubicBezTo>
                <a:cubicBezTo>
                  <a:pt x="5411" y="6711"/>
                  <a:pt x="5075" y="6543"/>
                  <a:pt x="4706" y="6375"/>
                </a:cubicBezTo>
                <a:cubicBezTo>
                  <a:pt x="4288" y="6235"/>
                  <a:pt x="3838" y="6160"/>
                  <a:pt x="3390" y="6160"/>
                </a:cubicBezTo>
                <a:cubicBezTo>
                  <a:pt x="3189" y="6160"/>
                  <a:pt x="2988" y="6175"/>
                  <a:pt x="2790" y="6207"/>
                </a:cubicBezTo>
                <a:cubicBezTo>
                  <a:pt x="2723" y="6207"/>
                  <a:pt x="2622" y="6274"/>
                  <a:pt x="2588" y="6274"/>
                </a:cubicBezTo>
                <a:cubicBezTo>
                  <a:pt x="2555" y="6139"/>
                  <a:pt x="2454" y="5971"/>
                  <a:pt x="2420" y="5837"/>
                </a:cubicBezTo>
                <a:cubicBezTo>
                  <a:pt x="2353" y="5602"/>
                  <a:pt x="2286" y="5299"/>
                  <a:pt x="2286" y="4997"/>
                </a:cubicBezTo>
                <a:cubicBezTo>
                  <a:pt x="2286" y="4795"/>
                  <a:pt x="2353" y="4627"/>
                  <a:pt x="2387" y="4425"/>
                </a:cubicBezTo>
                <a:cubicBezTo>
                  <a:pt x="2420" y="4257"/>
                  <a:pt x="2521" y="4089"/>
                  <a:pt x="2588" y="3955"/>
                </a:cubicBezTo>
                <a:cubicBezTo>
                  <a:pt x="2689" y="3821"/>
                  <a:pt x="2756" y="3686"/>
                  <a:pt x="2857" y="3619"/>
                </a:cubicBezTo>
                <a:cubicBezTo>
                  <a:pt x="2925" y="3518"/>
                  <a:pt x="3025" y="3451"/>
                  <a:pt x="3126" y="3417"/>
                </a:cubicBezTo>
                <a:cubicBezTo>
                  <a:pt x="3261" y="3316"/>
                  <a:pt x="3429" y="3283"/>
                  <a:pt x="3563" y="3249"/>
                </a:cubicBezTo>
                <a:cubicBezTo>
                  <a:pt x="3597" y="3518"/>
                  <a:pt x="3731" y="3787"/>
                  <a:pt x="3798" y="4089"/>
                </a:cubicBezTo>
                <a:cubicBezTo>
                  <a:pt x="3899" y="4325"/>
                  <a:pt x="4033" y="4594"/>
                  <a:pt x="4202" y="4795"/>
                </a:cubicBezTo>
                <a:cubicBezTo>
                  <a:pt x="4370" y="4997"/>
                  <a:pt x="4538" y="5198"/>
                  <a:pt x="4706" y="5366"/>
                </a:cubicBezTo>
                <a:cubicBezTo>
                  <a:pt x="4907" y="5602"/>
                  <a:pt x="5109" y="5770"/>
                  <a:pt x="5311" y="5938"/>
                </a:cubicBezTo>
                <a:cubicBezTo>
                  <a:pt x="5579" y="6106"/>
                  <a:pt x="5815" y="6274"/>
                  <a:pt x="6117" y="6442"/>
                </a:cubicBezTo>
                <a:cubicBezTo>
                  <a:pt x="6386" y="6543"/>
                  <a:pt x="6621" y="6677"/>
                  <a:pt x="6890" y="6778"/>
                </a:cubicBezTo>
                <a:cubicBezTo>
                  <a:pt x="7111" y="6822"/>
                  <a:pt x="7339" y="6860"/>
                  <a:pt x="7559" y="6860"/>
                </a:cubicBezTo>
                <a:cubicBezTo>
                  <a:pt x="7840" y="6860"/>
                  <a:pt x="8109" y="6798"/>
                  <a:pt x="8335" y="6610"/>
                </a:cubicBezTo>
                <a:cubicBezTo>
                  <a:pt x="8570" y="6442"/>
                  <a:pt x="8671" y="6173"/>
                  <a:pt x="8772" y="5971"/>
                </a:cubicBezTo>
                <a:cubicBezTo>
                  <a:pt x="8839" y="5669"/>
                  <a:pt x="8906" y="5333"/>
                  <a:pt x="8839" y="5030"/>
                </a:cubicBezTo>
                <a:cubicBezTo>
                  <a:pt x="8806" y="4795"/>
                  <a:pt x="8705" y="4526"/>
                  <a:pt x="8604" y="4291"/>
                </a:cubicBezTo>
                <a:cubicBezTo>
                  <a:pt x="8469" y="4022"/>
                  <a:pt x="8268" y="3821"/>
                  <a:pt x="8100" y="3619"/>
                </a:cubicBezTo>
                <a:cubicBezTo>
                  <a:pt x="7865" y="3417"/>
                  <a:pt x="7629" y="3283"/>
                  <a:pt x="7428" y="3115"/>
                </a:cubicBezTo>
                <a:cubicBezTo>
                  <a:pt x="7159" y="2980"/>
                  <a:pt x="6924" y="2846"/>
                  <a:pt x="6655" y="2779"/>
                </a:cubicBezTo>
                <a:cubicBezTo>
                  <a:pt x="6083" y="2577"/>
                  <a:pt x="5479" y="2476"/>
                  <a:pt x="4907" y="2443"/>
                </a:cubicBezTo>
                <a:cubicBezTo>
                  <a:pt x="4638" y="2443"/>
                  <a:pt x="4437" y="2443"/>
                  <a:pt x="4168" y="2476"/>
                </a:cubicBezTo>
                <a:cubicBezTo>
                  <a:pt x="4168" y="2308"/>
                  <a:pt x="4235" y="2140"/>
                  <a:pt x="4269" y="1972"/>
                </a:cubicBezTo>
                <a:cubicBezTo>
                  <a:pt x="4302" y="1838"/>
                  <a:pt x="4336" y="1737"/>
                  <a:pt x="4437" y="1603"/>
                </a:cubicBezTo>
                <a:cubicBezTo>
                  <a:pt x="4504" y="1502"/>
                  <a:pt x="4571" y="1401"/>
                  <a:pt x="4638" y="1300"/>
                </a:cubicBezTo>
                <a:cubicBezTo>
                  <a:pt x="4739" y="1233"/>
                  <a:pt x="4840" y="1132"/>
                  <a:pt x="4974" y="1065"/>
                </a:cubicBezTo>
                <a:cubicBezTo>
                  <a:pt x="5142" y="964"/>
                  <a:pt x="5311" y="897"/>
                  <a:pt x="5512" y="830"/>
                </a:cubicBezTo>
                <a:cubicBezTo>
                  <a:pt x="5815" y="762"/>
                  <a:pt x="6117" y="762"/>
                  <a:pt x="6420" y="762"/>
                </a:cubicBezTo>
                <a:cubicBezTo>
                  <a:pt x="6789" y="762"/>
                  <a:pt x="7159" y="830"/>
                  <a:pt x="7495" y="930"/>
                </a:cubicBezTo>
                <a:cubicBezTo>
                  <a:pt x="7932" y="1065"/>
                  <a:pt x="8301" y="1233"/>
                  <a:pt x="8671" y="1435"/>
                </a:cubicBezTo>
                <a:cubicBezTo>
                  <a:pt x="9007" y="1636"/>
                  <a:pt x="9343" y="1838"/>
                  <a:pt x="9612" y="2140"/>
                </a:cubicBezTo>
                <a:cubicBezTo>
                  <a:pt x="9847" y="2409"/>
                  <a:pt x="10083" y="2678"/>
                  <a:pt x="10251" y="2980"/>
                </a:cubicBezTo>
                <a:cubicBezTo>
                  <a:pt x="10385" y="3283"/>
                  <a:pt x="10519" y="3585"/>
                  <a:pt x="10620" y="3854"/>
                </a:cubicBezTo>
                <a:cubicBezTo>
                  <a:pt x="10654" y="4089"/>
                  <a:pt x="10687" y="4325"/>
                  <a:pt x="10755" y="4526"/>
                </a:cubicBezTo>
                <a:cubicBezTo>
                  <a:pt x="10755" y="4694"/>
                  <a:pt x="10956" y="4829"/>
                  <a:pt x="11124" y="4829"/>
                </a:cubicBezTo>
                <a:cubicBezTo>
                  <a:pt x="11292" y="4795"/>
                  <a:pt x="11393" y="4627"/>
                  <a:pt x="11393" y="4459"/>
                </a:cubicBezTo>
                <a:lnTo>
                  <a:pt x="11393" y="4257"/>
                </a:lnTo>
                <a:cubicBezTo>
                  <a:pt x="11259" y="3753"/>
                  <a:pt x="11124" y="3283"/>
                  <a:pt x="10923" y="2846"/>
                </a:cubicBezTo>
                <a:cubicBezTo>
                  <a:pt x="10687" y="2409"/>
                  <a:pt x="10419" y="2006"/>
                  <a:pt x="10083" y="1636"/>
                </a:cubicBezTo>
                <a:cubicBezTo>
                  <a:pt x="9410" y="964"/>
                  <a:pt x="8570" y="460"/>
                  <a:pt x="7629" y="225"/>
                </a:cubicBezTo>
                <a:cubicBezTo>
                  <a:pt x="7167" y="77"/>
                  <a:pt x="6695" y="0"/>
                  <a:pt x="6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85;p55"/>
          <p:cNvSpPr txBox="1">
            <a:spLocks/>
          </p:cNvSpPr>
          <p:nvPr/>
        </p:nvSpPr>
        <p:spPr>
          <a:xfrm flipH="1">
            <a:off x="5684391" y="1034834"/>
            <a:ext cx="2057400" cy="6096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70000"/>
              </a:lnSpc>
              <a:spcBef>
                <a:spcPts val="0"/>
              </a:spcBef>
              <a:spcAft>
                <a:spcPts val="0"/>
              </a:spcAft>
              <a:buClr>
                <a:schemeClr val="dk2"/>
              </a:buClr>
              <a:buSzPts val="2400"/>
              <a:buFont typeface="Gaegu"/>
              <a:buNone/>
              <a:tabLst/>
              <a:defRPr/>
            </a:pPr>
            <a:r>
              <a:rPr kumimoji="0" lang="en-US" sz="2800" b="1" i="0" u="none" strike="noStrike" kern="0" cap="none" spc="0" normalizeH="0" baseline="0" noProof="0" dirty="0" err="1">
                <a:ln>
                  <a:noFill/>
                </a:ln>
                <a:solidFill>
                  <a:schemeClr val="dk2"/>
                </a:solidFill>
                <a:effectLst/>
                <a:uLnTx/>
                <a:uFillTx/>
                <a:latin typeface="Maiandra GD" pitchFamily="34" charset="0"/>
                <a:ea typeface="Gaegu"/>
                <a:cs typeface="Gaegu"/>
                <a:sym typeface="Gaegu"/>
              </a:rPr>
              <a:t>Kesimpulan</a:t>
            </a:r>
            <a:endParaRPr kumimoji="0" lang="en-US" sz="2800" b="1" i="0" u="none" strike="noStrike" kern="0" cap="none" spc="0" normalizeH="0" baseline="0" noProof="0" dirty="0">
              <a:ln>
                <a:noFill/>
              </a:ln>
              <a:solidFill>
                <a:schemeClr val="dk2"/>
              </a:solidFill>
              <a:effectLst/>
              <a:uLnTx/>
              <a:uFillTx/>
              <a:latin typeface="Maiandra GD" pitchFamily="34" charset="0"/>
              <a:ea typeface="Gaegu"/>
              <a:cs typeface="Gaegu"/>
              <a:sym typeface="Gaegu"/>
            </a:endParaRPr>
          </a:p>
        </p:txBody>
      </p:sp>
      <p:grpSp>
        <p:nvGrpSpPr>
          <p:cNvPr id="38" name="Google Shape;2919;p69"/>
          <p:cNvGrpSpPr/>
          <p:nvPr/>
        </p:nvGrpSpPr>
        <p:grpSpPr>
          <a:xfrm>
            <a:off x="4245448" y="303438"/>
            <a:ext cx="831875" cy="708462"/>
            <a:chOff x="4831925" y="1968275"/>
            <a:chExt cx="1040450" cy="1098425"/>
          </a:xfrm>
        </p:grpSpPr>
        <p:sp>
          <p:nvSpPr>
            <p:cNvPr id="39" name="Google Shape;2920;p69"/>
            <p:cNvSpPr/>
            <p:nvPr/>
          </p:nvSpPr>
          <p:spPr>
            <a:xfrm>
              <a:off x="4985725" y="2009500"/>
              <a:ext cx="719950" cy="754800"/>
            </a:xfrm>
            <a:custGeom>
              <a:avLst/>
              <a:gdLst/>
              <a:ahLst/>
              <a:cxnLst/>
              <a:rect l="l" t="t" r="r" b="b"/>
              <a:pathLst>
                <a:path w="28798" h="30192" extrusionOk="0">
                  <a:moveTo>
                    <a:pt x="14697" y="1"/>
                  </a:moveTo>
                  <a:cubicBezTo>
                    <a:pt x="12890" y="1"/>
                    <a:pt x="11010" y="394"/>
                    <a:pt x="9434" y="966"/>
                  </a:cubicBezTo>
                  <a:cubicBezTo>
                    <a:pt x="8274" y="1365"/>
                    <a:pt x="6962" y="1879"/>
                    <a:pt x="5973" y="2602"/>
                  </a:cubicBezTo>
                  <a:cubicBezTo>
                    <a:pt x="5459" y="2963"/>
                    <a:pt x="5060" y="3420"/>
                    <a:pt x="4584" y="3800"/>
                  </a:cubicBezTo>
                  <a:cubicBezTo>
                    <a:pt x="4032" y="4219"/>
                    <a:pt x="3500" y="4542"/>
                    <a:pt x="3024" y="5036"/>
                  </a:cubicBezTo>
                  <a:cubicBezTo>
                    <a:pt x="2168" y="5930"/>
                    <a:pt x="1541" y="6862"/>
                    <a:pt x="875" y="7928"/>
                  </a:cubicBezTo>
                  <a:cubicBezTo>
                    <a:pt x="133" y="9126"/>
                    <a:pt x="0" y="10381"/>
                    <a:pt x="0" y="11751"/>
                  </a:cubicBezTo>
                  <a:cubicBezTo>
                    <a:pt x="0" y="14813"/>
                    <a:pt x="2111" y="17875"/>
                    <a:pt x="3994" y="20139"/>
                  </a:cubicBezTo>
                  <a:cubicBezTo>
                    <a:pt x="4489" y="20748"/>
                    <a:pt x="5041" y="21337"/>
                    <a:pt x="5649" y="21832"/>
                  </a:cubicBezTo>
                  <a:cubicBezTo>
                    <a:pt x="6201" y="22288"/>
                    <a:pt x="6505" y="22745"/>
                    <a:pt x="6962" y="23258"/>
                  </a:cubicBezTo>
                  <a:cubicBezTo>
                    <a:pt x="7551" y="24000"/>
                    <a:pt x="8122" y="24495"/>
                    <a:pt x="8350" y="25503"/>
                  </a:cubicBezTo>
                  <a:cubicBezTo>
                    <a:pt x="8540" y="26340"/>
                    <a:pt x="8540" y="27405"/>
                    <a:pt x="8407" y="28261"/>
                  </a:cubicBezTo>
                  <a:cubicBezTo>
                    <a:pt x="8406" y="28275"/>
                    <a:pt x="8407" y="28287"/>
                    <a:pt x="8410" y="28299"/>
                  </a:cubicBezTo>
                  <a:lnTo>
                    <a:pt x="8410" y="28299"/>
                  </a:lnTo>
                  <a:cubicBezTo>
                    <a:pt x="8409" y="28305"/>
                    <a:pt x="8408" y="28311"/>
                    <a:pt x="8407" y="28318"/>
                  </a:cubicBezTo>
                  <a:cubicBezTo>
                    <a:pt x="8411" y="28317"/>
                    <a:pt x="8414" y="28316"/>
                    <a:pt x="8418" y="28316"/>
                  </a:cubicBezTo>
                  <a:lnTo>
                    <a:pt x="8418" y="28316"/>
                  </a:lnTo>
                  <a:cubicBezTo>
                    <a:pt x="8442" y="28360"/>
                    <a:pt x="8505" y="28379"/>
                    <a:pt x="8580" y="28379"/>
                  </a:cubicBezTo>
                  <a:cubicBezTo>
                    <a:pt x="8703" y="28379"/>
                    <a:pt x="8857" y="28326"/>
                    <a:pt x="8916" y="28244"/>
                  </a:cubicBezTo>
                  <a:lnTo>
                    <a:pt x="8916" y="28244"/>
                  </a:lnTo>
                  <a:cubicBezTo>
                    <a:pt x="8924" y="28244"/>
                    <a:pt x="8932" y="28243"/>
                    <a:pt x="8940" y="28242"/>
                  </a:cubicBezTo>
                  <a:cubicBezTo>
                    <a:pt x="8950" y="28154"/>
                    <a:pt x="8960" y="28065"/>
                    <a:pt x="8969" y="27976"/>
                  </a:cubicBezTo>
                  <a:lnTo>
                    <a:pt x="8969" y="27976"/>
                  </a:lnTo>
                  <a:cubicBezTo>
                    <a:pt x="8993" y="27835"/>
                    <a:pt x="9022" y="27691"/>
                    <a:pt x="9035" y="27538"/>
                  </a:cubicBezTo>
                  <a:cubicBezTo>
                    <a:pt x="9042" y="27510"/>
                    <a:pt x="9029" y="27490"/>
                    <a:pt x="9004" y="27478"/>
                  </a:cubicBezTo>
                  <a:lnTo>
                    <a:pt x="9004" y="27478"/>
                  </a:lnTo>
                  <a:cubicBezTo>
                    <a:pt x="9046" y="26573"/>
                    <a:pt x="8969" y="25615"/>
                    <a:pt x="8674" y="24818"/>
                  </a:cubicBezTo>
                  <a:cubicBezTo>
                    <a:pt x="8483" y="24285"/>
                    <a:pt x="8217" y="23962"/>
                    <a:pt x="7837" y="23563"/>
                  </a:cubicBezTo>
                  <a:cubicBezTo>
                    <a:pt x="7418" y="23106"/>
                    <a:pt x="7133" y="22555"/>
                    <a:pt x="6695" y="22136"/>
                  </a:cubicBezTo>
                  <a:cubicBezTo>
                    <a:pt x="5801" y="21223"/>
                    <a:pt x="4850" y="20462"/>
                    <a:pt x="4070" y="19435"/>
                  </a:cubicBezTo>
                  <a:cubicBezTo>
                    <a:pt x="3157" y="18275"/>
                    <a:pt x="2302" y="17020"/>
                    <a:pt x="1655" y="15707"/>
                  </a:cubicBezTo>
                  <a:cubicBezTo>
                    <a:pt x="1084" y="14528"/>
                    <a:pt x="571" y="13349"/>
                    <a:pt x="514" y="12017"/>
                  </a:cubicBezTo>
                  <a:cubicBezTo>
                    <a:pt x="495" y="11237"/>
                    <a:pt x="552" y="10457"/>
                    <a:pt x="685" y="9678"/>
                  </a:cubicBezTo>
                  <a:cubicBezTo>
                    <a:pt x="837" y="8879"/>
                    <a:pt x="1179" y="8289"/>
                    <a:pt x="1598" y="7623"/>
                  </a:cubicBezTo>
                  <a:cubicBezTo>
                    <a:pt x="2206" y="6634"/>
                    <a:pt x="2796" y="5740"/>
                    <a:pt x="3652" y="4922"/>
                  </a:cubicBezTo>
                  <a:cubicBezTo>
                    <a:pt x="4070" y="4504"/>
                    <a:pt x="4565" y="4276"/>
                    <a:pt x="5022" y="3914"/>
                  </a:cubicBezTo>
                  <a:cubicBezTo>
                    <a:pt x="5630" y="3439"/>
                    <a:pt x="6125" y="2849"/>
                    <a:pt x="6829" y="2450"/>
                  </a:cubicBezTo>
                  <a:cubicBezTo>
                    <a:pt x="9100" y="1137"/>
                    <a:pt x="11909" y="375"/>
                    <a:pt x="14567" y="375"/>
                  </a:cubicBezTo>
                  <a:cubicBezTo>
                    <a:pt x="14914" y="375"/>
                    <a:pt x="15257" y="388"/>
                    <a:pt x="15597" y="414"/>
                  </a:cubicBezTo>
                  <a:cubicBezTo>
                    <a:pt x="17062" y="548"/>
                    <a:pt x="18374" y="1118"/>
                    <a:pt x="19668" y="1784"/>
                  </a:cubicBezTo>
                  <a:cubicBezTo>
                    <a:pt x="20904" y="2412"/>
                    <a:pt x="22159" y="3020"/>
                    <a:pt x="23186" y="3933"/>
                  </a:cubicBezTo>
                  <a:cubicBezTo>
                    <a:pt x="24042" y="4732"/>
                    <a:pt x="24727" y="5683"/>
                    <a:pt x="25412" y="6596"/>
                  </a:cubicBezTo>
                  <a:cubicBezTo>
                    <a:pt x="26173" y="7623"/>
                    <a:pt x="26991" y="8650"/>
                    <a:pt x="27409" y="9830"/>
                  </a:cubicBezTo>
                  <a:cubicBezTo>
                    <a:pt x="28341" y="12359"/>
                    <a:pt x="27885" y="15308"/>
                    <a:pt x="27048" y="17780"/>
                  </a:cubicBezTo>
                  <a:cubicBezTo>
                    <a:pt x="26553" y="19245"/>
                    <a:pt x="25887" y="20672"/>
                    <a:pt x="25089" y="22003"/>
                  </a:cubicBezTo>
                  <a:cubicBezTo>
                    <a:pt x="24137" y="23563"/>
                    <a:pt x="22901" y="24381"/>
                    <a:pt x="21246" y="25084"/>
                  </a:cubicBezTo>
                  <a:cubicBezTo>
                    <a:pt x="20105" y="25560"/>
                    <a:pt x="19021" y="26188"/>
                    <a:pt x="18089" y="27082"/>
                  </a:cubicBezTo>
                  <a:cubicBezTo>
                    <a:pt x="17689" y="27481"/>
                    <a:pt x="17328" y="27899"/>
                    <a:pt x="17043" y="28432"/>
                  </a:cubicBezTo>
                  <a:cubicBezTo>
                    <a:pt x="16757" y="28946"/>
                    <a:pt x="16757" y="29554"/>
                    <a:pt x="16491" y="30049"/>
                  </a:cubicBezTo>
                  <a:cubicBezTo>
                    <a:pt x="16437" y="30148"/>
                    <a:pt x="16529" y="30192"/>
                    <a:pt x="16650" y="30192"/>
                  </a:cubicBezTo>
                  <a:cubicBezTo>
                    <a:pt x="16784" y="30192"/>
                    <a:pt x="16955" y="30139"/>
                    <a:pt x="17005" y="30049"/>
                  </a:cubicBezTo>
                  <a:cubicBezTo>
                    <a:pt x="17233" y="29592"/>
                    <a:pt x="17252" y="29098"/>
                    <a:pt x="17442" y="28641"/>
                  </a:cubicBezTo>
                  <a:cubicBezTo>
                    <a:pt x="17765" y="27937"/>
                    <a:pt x="18260" y="27367"/>
                    <a:pt x="18850" y="26853"/>
                  </a:cubicBezTo>
                  <a:cubicBezTo>
                    <a:pt x="20048" y="25864"/>
                    <a:pt x="21417" y="25427"/>
                    <a:pt x="22749" y="24723"/>
                  </a:cubicBezTo>
                  <a:cubicBezTo>
                    <a:pt x="25050" y="23487"/>
                    <a:pt x="26268" y="21109"/>
                    <a:pt x="27200" y="18750"/>
                  </a:cubicBezTo>
                  <a:cubicBezTo>
                    <a:pt x="28227" y="16183"/>
                    <a:pt x="28798" y="13291"/>
                    <a:pt x="28170" y="10552"/>
                  </a:cubicBezTo>
                  <a:cubicBezTo>
                    <a:pt x="27885" y="9316"/>
                    <a:pt x="27238" y="8251"/>
                    <a:pt x="26515" y="7224"/>
                  </a:cubicBezTo>
                  <a:cubicBezTo>
                    <a:pt x="25754" y="6159"/>
                    <a:pt x="24993" y="5055"/>
                    <a:pt x="24061" y="4123"/>
                  </a:cubicBezTo>
                  <a:cubicBezTo>
                    <a:pt x="23129" y="3172"/>
                    <a:pt x="22064" y="2564"/>
                    <a:pt x="20904" y="1936"/>
                  </a:cubicBezTo>
                  <a:cubicBezTo>
                    <a:pt x="19725" y="1327"/>
                    <a:pt x="18564" y="681"/>
                    <a:pt x="17290" y="319"/>
                  </a:cubicBezTo>
                  <a:cubicBezTo>
                    <a:pt x="16475" y="98"/>
                    <a:pt x="15595" y="1"/>
                    <a:pt x="1469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21;p69"/>
            <p:cNvSpPr/>
            <p:nvPr/>
          </p:nvSpPr>
          <p:spPr>
            <a:xfrm>
              <a:off x="5192100" y="2692550"/>
              <a:ext cx="248225" cy="363100"/>
            </a:xfrm>
            <a:custGeom>
              <a:avLst/>
              <a:gdLst/>
              <a:ahLst/>
              <a:cxnLst/>
              <a:rect l="l" t="t" r="r" b="b"/>
              <a:pathLst>
                <a:path w="9929" h="14524" extrusionOk="0">
                  <a:moveTo>
                    <a:pt x="842" y="0"/>
                  </a:moveTo>
                  <a:cubicBezTo>
                    <a:pt x="819" y="0"/>
                    <a:pt x="792" y="2"/>
                    <a:pt x="761" y="7"/>
                  </a:cubicBezTo>
                  <a:cubicBezTo>
                    <a:pt x="0" y="159"/>
                    <a:pt x="152" y="1091"/>
                    <a:pt x="476" y="1624"/>
                  </a:cubicBezTo>
                  <a:cubicBezTo>
                    <a:pt x="780" y="2156"/>
                    <a:pt x="1446" y="2270"/>
                    <a:pt x="1997" y="2422"/>
                  </a:cubicBezTo>
                  <a:cubicBezTo>
                    <a:pt x="2967" y="2670"/>
                    <a:pt x="4032" y="2841"/>
                    <a:pt x="5060" y="2917"/>
                  </a:cubicBezTo>
                  <a:cubicBezTo>
                    <a:pt x="5897" y="2993"/>
                    <a:pt x="6676" y="2993"/>
                    <a:pt x="7494" y="3088"/>
                  </a:cubicBezTo>
                  <a:cubicBezTo>
                    <a:pt x="7932" y="3126"/>
                    <a:pt x="8617" y="3126"/>
                    <a:pt x="8902" y="3488"/>
                  </a:cubicBezTo>
                  <a:cubicBezTo>
                    <a:pt x="9149" y="3792"/>
                    <a:pt x="9111" y="4344"/>
                    <a:pt x="8959" y="4724"/>
                  </a:cubicBezTo>
                  <a:cubicBezTo>
                    <a:pt x="8688" y="5369"/>
                    <a:pt x="7926" y="5564"/>
                    <a:pt x="7039" y="5564"/>
                  </a:cubicBezTo>
                  <a:cubicBezTo>
                    <a:pt x="5808" y="5564"/>
                    <a:pt x="4335" y="5190"/>
                    <a:pt x="3595" y="5123"/>
                  </a:cubicBezTo>
                  <a:cubicBezTo>
                    <a:pt x="3346" y="5098"/>
                    <a:pt x="3077" y="5080"/>
                    <a:pt x="2803" y="5080"/>
                  </a:cubicBezTo>
                  <a:cubicBezTo>
                    <a:pt x="2242" y="5080"/>
                    <a:pt x="1665" y="5159"/>
                    <a:pt x="1217" y="5428"/>
                  </a:cubicBezTo>
                  <a:cubicBezTo>
                    <a:pt x="514" y="5865"/>
                    <a:pt x="609" y="6664"/>
                    <a:pt x="1217" y="7140"/>
                  </a:cubicBezTo>
                  <a:cubicBezTo>
                    <a:pt x="2168" y="7862"/>
                    <a:pt x="3690" y="8034"/>
                    <a:pt x="4850" y="8034"/>
                  </a:cubicBezTo>
                  <a:cubicBezTo>
                    <a:pt x="5050" y="8034"/>
                    <a:pt x="5302" y="8015"/>
                    <a:pt x="5561" y="8015"/>
                  </a:cubicBezTo>
                  <a:cubicBezTo>
                    <a:pt x="6094" y="8015"/>
                    <a:pt x="6656" y="8093"/>
                    <a:pt x="6848" y="8566"/>
                  </a:cubicBezTo>
                  <a:cubicBezTo>
                    <a:pt x="6981" y="8909"/>
                    <a:pt x="6924" y="9327"/>
                    <a:pt x="6810" y="9669"/>
                  </a:cubicBezTo>
                  <a:cubicBezTo>
                    <a:pt x="6486" y="10620"/>
                    <a:pt x="5364" y="10544"/>
                    <a:pt x="4527" y="10601"/>
                  </a:cubicBezTo>
                  <a:cubicBezTo>
                    <a:pt x="3576" y="10639"/>
                    <a:pt x="2302" y="10677"/>
                    <a:pt x="1845" y="11705"/>
                  </a:cubicBezTo>
                  <a:cubicBezTo>
                    <a:pt x="1484" y="12503"/>
                    <a:pt x="1769" y="14234"/>
                    <a:pt x="2720" y="14520"/>
                  </a:cubicBezTo>
                  <a:cubicBezTo>
                    <a:pt x="2733" y="14523"/>
                    <a:pt x="2748" y="14524"/>
                    <a:pt x="2763" y="14524"/>
                  </a:cubicBezTo>
                  <a:cubicBezTo>
                    <a:pt x="2956" y="14524"/>
                    <a:pt x="3326" y="14322"/>
                    <a:pt x="3062" y="14234"/>
                  </a:cubicBezTo>
                  <a:cubicBezTo>
                    <a:pt x="2530" y="14063"/>
                    <a:pt x="2321" y="13093"/>
                    <a:pt x="2283" y="12599"/>
                  </a:cubicBezTo>
                  <a:cubicBezTo>
                    <a:pt x="2149" y="11514"/>
                    <a:pt x="2853" y="10982"/>
                    <a:pt x="3861" y="10906"/>
                  </a:cubicBezTo>
                  <a:cubicBezTo>
                    <a:pt x="4774" y="10830"/>
                    <a:pt x="5820" y="10944"/>
                    <a:pt x="6657" y="10468"/>
                  </a:cubicBezTo>
                  <a:cubicBezTo>
                    <a:pt x="7361" y="10069"/>
                    <a:pt x="7799" y="8985"/>
                    <a:pt x="7323" y="8243"/>
                  </a:cubicBezTo>
                  <a:cubicBezTo>
                    <a:pt x="6978" y="7720"/>
                    <a:pt x="6220" y="7634"/>
                    <a:pt x="5459" y="7634"/>
                  </a:cubicBezTo>
                  <a:cubicBezTo>
                    <a:pt x="5084" y="7634"/>
                    <a:pt x="4707" y="7655"/>
                    <a:pt x="4379" y="7655"/>
                  </a:cubicBezTo>
                  <a:cubicBezTo>
                    <a:pt x="4162" y="7655"/>
                    <a:pt x="3965" y="7646"/>
                    <a:pt x="3804" y="7615"/>
                  </a:cubicBezTo>
                  <a:cubicBezTo>
                    <a:pt x="3158" y="7501"/>
                    <a:pt x="2435" y="7349"/>
                    <a:pt x="1902" y="7006"/>
                  </a:cubicBezTo>
                  <a:cubicBezTo>
                    <a:pt x="1141" y="6531"/>
                    <a:pt x="1065" y="5675"/>
                    <a:pt x="2016" y="5447"/>
                  </a:cubicBezTo>
                  <a:cubicBezTo>
                    <a:pt x="2300" y="5384"/>
                    <a:pt x="2592" y="5359"/>
                    <a:pt x="2886" y="5359"/>
                  </a:cubicBezTo>
                  <a:cubicBezTo>
                    <a:pt x="3754" y="5359"/>
                    <a:pt x="4649" y="5576"/>
                    <a:pt x="5459" y="5675"/>
                  </a:cubicBezTo>
                  <a:cubicBezTo>
                    <a:pt x="5938" y="5722"/>
                    <a:pt x="6440" y="5773"/>
                    <a:pt x="6940" y="5773"/>
                  </a:cubicBezTo>
                  <a:cubicBezTo>
                    <a:pt x="7649" y="5773"/>
                    <a:pt x="8353" y="5671"/>
                    <a:pt x="8978" y="5314"/>
                  </a:cubicBezTo>
                  <a:cubicBezTo>
                    <a:pt x="9568" y="4971"/>
                    <a:pt x="9929" y="3906"/>
                    <a:pt x="9549" y="3316"/>
                  </a:cubicBezTo>
                  <a:cubicBezTo>
                    <a:pt x="9225" y="2803"/>
                    <a:pt x="8236" y="2822"/>
                    <a:pt x="7723" y="2746"/>
                  </a:cubicBezTo>
                  <a:cubicBezTo>
                    <a:pt x="7323" y="2708"/>
                    <a:pt x="6886" y="2575"/>
                    <a:pt x="6486" y="2556"/>
                  </a:cubicBezTo>
                  <a:cubicBezTo>
                    <a:pt x="6367" y="2546"/>
                    <a:pt x="6247" y="2542"/>
                    <a:pt x="6128" y="2542"/>
                  </a:cubicBezTo>
                  <a:cubicBezTo>
                    <a:pt x="5858" y="2542"/>
                    <a:pt x="5588" y="2560"/>
                    <a:pt x="5311" y="2560"/>
                  </a:cubicBezTo>
                  <a:cubicBezTo>
                    <a:pt x="5240" y="2560"/>
                    <a:pt x="5169" y="2558"/>
                    <a:pt x="5098" y="2556"/>
                  </a:cubicBezTo>
                  <a:cubicBezTo>
                    <a:pt x="4052" y="2480"/>
                    <a:pt x="2948" y="2289"/>
                    <a:pt x="1940" y="1966"/>
                  </a:cubicBezTo>
                  <a:cubicBezTo>
                    <a:pt x="1446" y="1795"/>
                    <a:pt x="1084" y="1624"/>
                    <a:pt x="913" y="1110"/>
                  </a:cubicBezTo>
                  <a:cubicBezTo>
                    <a:pt x="875" y="977"/>
                    <a:pt x="799" y="292"/>
                    <a:pt x="723" y="292"/>
                  </a:cubicBezTo>
                  <a:cubicBezTo>
                    <a:pt x="933" y="275"/>
                    <a:pt x="1110" y="0"/>
                    <a:pt x="8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22;p69"/>
            <p:cNvSpPr/>
            <p:nvPr/>
          </p:nvSpPr>
          <p:spPr>
            <a:xfrm>
              <a:off x="5225850" y="2381300"/>
              <a:ext cx="248250" cy="685400"/>
            </a:xfrm>
            <a:custGeom>
              <a:avLst/>
              <a:gdLst/>
              <a:ahLst/>
              <a:cxnLst/>
              <a:rect l="l" t="t" r="r" b="b"/>
              <a:pathLst>
                <a:path w="9930" h="27416" extrusionOk="0">
                  <a:moveTo>
                    <a:pt x="5164" y="490"/>
                  </a:moveTo>
                  <a:cubicBezTo>
                    <a:pt x="5750" y="490"/>
                    <a:pt x="5456" y="1911"/>
                    <a:pt x="5421" y="2167"/>
                  </a:cubicBezTo>
                  <a:cubicBezTo>
                    <a:pt x="5281" y="2895"/>
                    <a:pt x="5059" y="3583"/>
                    <a:pt x="4746" y="4236"/>
                  </a:cubicBezTo>
                  <a:lnTo>
                    <a:pt x="4746" y="4236"/>
                  </a:lnTo>
                  <a:cubicBezTo>
                    <a:pt x="4414" y="3556"/>
                    <a:pt x="4269" y="2772"/>
                    <a:pt x="4375" y="2052"/>
                  </a:cubicBezTo>
                  <a:cubicBezTo>
                    <a:pt x="4413" y="1729"/>
                    <a:pt x="4585" y="683"/>
                    <a:pt x="4927" y="550"/>
                  </a:cubicBezTo>
                  <a:cubicBezTo>
                    <a:pt x="5019" y="509"/>
                    <a:pt x="5097" y="490"/>
                    <a:pt x="5164" y="490"/>
                  </a:cubicBezTo>
                  <a:close/>
                  <a:moveTo>
                    <a:pt x="8851" y="2915"/>
                  </a:moveTo>
                  <a:cubicBezTo>
                    <a:pt x="8927" y="2915"/>
                    <a:pt x="9009" y="2969"/>
                    <a:pt x="9112" y="3099"/>
                  </a:cubicBezTo>
                  <a:cubicBezTo>
                    <a:pt x="9587" y="3688"/>
                    <a:pt x="9207" y="4487"/>
                    <a:pt x="8788" y="5020"/>
                  </a:cubicBezTo>
                  <a:cubicBezTo>
                    <a:pt x="8445" y="5493"/>
                    <a:pt x="7914" y="5753"/>
                    <a:pt x="7347" y="5814"/>
                  </a:cubicBezTo>
                  <a:lnTo>
                    <a:pt x="7347" y="5814"/>
                  </a:lnTo>
                  <a:cubicBezTo>
                    <a:pt x="7568" y="4892"/>
                    <a:pt x="7893" y="4016"/>
                    <a:pt x="8446" y="3308"/>
                  </a:cubicBezTo>
                  <a:cubicBezTo>
                    <a:pt x="8604" y="3088"/>
                    <a:pt x="8716" y="2915"/>
                    <a:pt x="8851" y="2915"/>
                  </a:cubicBezTo>
                  <a:close/>
                  <a:moveTo>
                    <a:pt x="914" y="2424"/>
                  </a:moveTo>
                  <a:cubicBezTo>
                    <a:pt x="992" y="2424"/>
                    <a:pt x="1080" y="2636"/>
                    <a:pt x="1161" y="2889"/>
                  </a:cubicBezTo>
                  <a:cubicBezTo>
                    <a:pt x="1510" y="3879"/>
                    <a:pt x="1795" y="4911"/>
                    <a:pt x="2038" y="5947"/>
                  </a:cubicBezTo>
                  <a:lnTo>
                    <a:pt x="2038" y="5947"/>
                  </a:lnTo>
                  <a:cubicBezTo>
                    <a:pt x="1402" y="5439"/>
                    <a:pt x="940" y="4739"/>
                    <a:pt x="761" y="3955"/>
                  </a:cubicBezTo>
                  <a:cubicBezTo>
                    <a:pt x="666" y="3555"/>
                    <a:pt x="704" y="3118"/>
                    <a:pt x="780" y="2737"/>
                  </a:cubicBezTo>
                  <a:cubicBezTo>
                    <a:pt x="818" y="2513"/>
                    <a:pt x="864" y="2424"/>
                    <a:pt x="914" y="2424"/>
                  </a:cubicBezTo>
                  <a:close/>
                  <a:moveTo>
                    <a:pt x="5335" y="1"/>
                  </a:moveTo>
                  <a:cubicBezTo>
                    <a:pt x="5009" y="1"/>
                    <a:pt x="4666" y="225"/>
                    <a:pt x="4451" y="531"/>
                  </a:cubicBezTo>
                  <a:cubicBezTo>
                    <a:pt x="3615" y="1634"/>
                    <a:pt x="3710" y="3251"/>
                    <a:pt x="4299" y="4449"/>
                  </a:cubicBezTo>
                  <a:cubicBezTo>
                    <a:pt x="4355" y="4557"/>
                    <a:pt x="4413" y="4659"/>
                    <a:pt x="4474" y="4756"/>
                  </a:cubicBezTo>
                  <a:lnTo>
                    <a:pt x="4474" y="4756"/>
                  </a:lnTo>
                  <a:cubicBezTo>
                    <a:pt x="4442" y="4813"/>
                    <a:pt x="4409" y="4869"/>
                    <a:pt x="4375" y="4925"/>
                  </a:cubicBezTo>
                  <a:cubicBezTo>
                    <a:pt x="4128" y="5305"/>
                    <a:pt x="3843" y="5857"/>
                    <a:pt x="3519" y="6161"/>
                  </a:cubicBezTo>
                  <a:cubicBezTo>
                    <a:pt x="3297" y="6353"/>
                    <a:pt x="3114" y="6430"/>
                    <a:pt x="2943" y="6430"/>
                  </a:cubicBezTo>
                  <a:cubicBezTo>
                    <a:pt x="2858" y="6430"/>
                    <a:pt x="2777" y="6411"/>
                    <a:pt x="2694" y="6378"/>
                  </a:cubicBezTo>
                  <a:lnTo>
                    <a:pt x="2694" y="6378"/>
                  </a:lnTo>
                  <a:cubicBezTo>
                    <a:pt x="2552" y="5722"/>
                    <a:pt x="2387" y="5071"/>
                    <a:pt x="2188" y="4430"/>
                  </a:cubicBezTo>
                  <a:cubicBezTo>
                    <a:pt x="1998" y="3840"/>
                    <a:pt x="1846" y="2357"/>
                    <a:pt x="1256" y="2052"/>
                  </a:cubicBezTo>
                  <a:cubicBezTo>
                    <a:pt x="1144" y="1992"/>
                    <a:pt x="1040" y="1966"/>
                    <a:pt x="945" y="1966"/>
                  </a:cubicBezTo>
                  <a:cubicBezTo>
                    <a:pt x="588" y="1966"/>
                    <a:pt x="353" y="2335"/>
                    <a:pt x="248" y="2680"/>
                  </a:cubicBezTo>
                  <a:cubicBezTo>
                    <a:pt x="1" y="3783"/>
                    <a:pt x="343" y="4982"/>
                    <a:pt x="1104" y="5781"/>
                  </a:cubicBezTo>
                  <a:cubicBezTo>
                    <a:pt x="1375" y="6073"/>
                    <a:pt x="1770" y="6465"/>
                    <a:pt x="2207" y="6698"/>
                  </a:cubicBezTo>
                  <a:lnTo>
                    <a:pt x="2207" y="6698"/>
                  </a:lnTo>
                  <a:cubicBezTo>
                    <a:pt x="2295" y="7104"/>
                    <a:pt x="2377" y="7509"/>
                    <a:pt x="2454" y="7911"/>
                  </a:cubicBezTo>
                  <a:cubicBezTo>
                    <a:pt x="2644" y="8957"/>
                    <a:pt x="2778" y="10022"/>
                    <a:pt x="2930" y="11049"/>
                  </a:cubicBezTo>
                  <a:cubicBezTo>
                    <a:pt x="3063" y="12133"/>
                    <a:pt x="3405" y="13180"/>
                    <a:pt x="3538" y="14264"/>
                  </a:cubicBezTo>
                  <a:cubicBezTo>
                    <a:pt x="3710" y="15481"/>
                    <a:pt x="3557" y="16717"/>
                    <a:pt x="3653" y="17935"/>
                  </a:cubicBezTo>
                  <a:cubicBezTo>
                    <a:pt x="3729" y="18601"/>
                    <a:pt x="3824" y="19228"/>
                    <a:pt x="3729" y="19875"/>
                  </a:cubicBezTo>
                  <a:cubicBezTo>
                    <a:pt x="3653" y="20446"/>
                    <a:pt x="3538" y="20978"/>
                    <a:pt x="3519" y="21549"/>
                  </a:cubicBezTo>
                  <a:cubicBezTo>
                    <a:pt x="3462" y="22709"/>
                    <a:pt x="3310" y="23850"/>
                    <a:pt x="3120" y="24991"/>
                  </a:cubicBezTo>
                  <a:cubicBezTo>
                    <a:pt x="3044" y="25448"/>
                    <a:pt x="2930" y="25943"/>
                    <a:pt x="2702" y="26342"/>
                  </a:cubicBezTo>
                  <a:cubicBezTo>
                    <a:pt x="2547" y="26620"/>
                    <a:pt x="2393" y="26998"/>
                    <a:pt x="2085" y="26998"/>
                  </a:cubicBezTo>
                  <a:cubicBezTo>
                    <a:pt x="2014" y="26998"/>
                    <a:pt x="1935" y="26978"/>
                    <a:pt x="1846" y="26932"/>
                  </a:cubicBezTo>
                  <a:cubicBezTo>
                    <a:pt x="1560" y="26798"/>
                    <a:pt x="1408" y="26494"/>
                    <a:pt x="1332" y="26171"/>
                  </a:cubicBezTo>
                  <a:cubicBezTo>
                    <a:pt x="1332" y="26113"/>
                    <a:pt x="1271" y="26088"/>
                    <a:pt x="1192" y="26088"/>
                  </a:cubicBezTo>
                  <a:cubicBezTo>
                    <a:pt x="1037" y="26088"/>
                    <a:pt x="812" y="26184"/>
                    <a:pt x="837" y="26323"/>
                  </a:cubicBezTo>
                  <a:cubicBezTo>
                    <a:pt x="951" y="26938"/>
                    <a:pt x="1518" y="27415"/>
                    <a:pt x="2130" y="27415"/>
                  </a:cubicBezTo>
                  <a:cubicBezTo>
                    <a:pt x="2238" y="27415"/>
                    <a:pt x="2346" y="27400"/>
                    <a:pt x="2454" y="27369"/>
                  </a:cubicBezTo>
                  <a:cubicBezTo>
                    <a:pt x="2759" y="27274"/>
                    <a:pt x="2968" y="27065"/>
                    <a:pt x="3120" y="26779"/>
                  </a:cubicBezTo>
                  <a:cubicBezTo>
                    <a:pt x="3424" y="26114"/>
                    <a:pt x="3634" y="25315"/>
                    <a:pt x="3710" y="24592"/>
                  </a:cubicBezTo>
                  <a:cubicBezTo>
                    <a:pt x="3900" y="22994"/>
                    <a:pt x="4071" y="21378"/>
                    <a:pt x="4280" y="19780"/>
                  </a:cubicBezTo>
                  <a:cubicBezTo>
                    <a:pt x="4375" y="19019"/>
                    <a:pt x="4242" y="18315"/>
                    <a:pt x="4185" y="17573"/>
                  </a:cubicBezTo>
                  <a:cubicBezTo>
                    <a:pt x="4109" y="16641"/>
                    <a:pt x="4147" y="15690"/>
                    <a:pt x="4128" y="14777"/>
                  </a:cubicBezTo>
                  <a:cubicBezTo>
                    <a:pt x="4109" y="13959"/>
                    <a:pt x="3900" y="13199"/>
                    <a:pt x="3729" y="12419"/>
                  </a:cubicBezTo>
                  <a:cubicBezTo>
                    <a:pt x="3519" y="11506"/>
                    <a:pt x="3424" y="10593"/>
                    <a:pt x="3272" y="9680"/>
                  </a:cubicBezTo>
                  <a:cubicBezTo>
                    <a:pt x="3131" y="8756"/>
                    <a:pt x="2986" y="7821"/>
                    <a:pt x="2801" y="6892"/>
                  </a:cubicBezTo>
                  <a:lnTo>
                    <a:pt x="2801" y="6892"/>
                  </a:lnTo>
                  <a:cubicBezTo>
                    <a:pt x="2837" y="6896"/>
                    <a:pt x="2874" y="6898"/>
                    <a:pt x="2910" y="6898"/>
                  </a:cubicBezTo>
                  <a:cubicBezTo>
                    <a:pt x="3018" y="6898"/>
                    <a:pt x="3127" y="6881"/>
                    <a:pt x="3234" y="6846"/>
                  </a:cubicBezTo>
                  <a:cubicBezTo>
                    <a:pt x="3634" y="6732"/>
                    <a:pt x="3862" y="6351"/>
                    <a:pt x="4109" y="6047"/>
                  </a:cubicBezTo>
                  <a:cubicBezTo>
                    <a:pt x="4340" y="5760"/>
                    <a:pt x="4554" y="5459"/>
                    <a:pt x="4751" y="5145"/>
                  </a:cubicBezTo>
                  <a:lnTo>
                    <a:pt x="4751" y="5145"/>
                  </a:lnTo>
                  <a:cubicBezTo>
                    <a:pt x="5238" y="5734"/>
                    <a:pt x="5870" y="6061"/>
                    <a:pt x="6734" y="6104"/>
                  </a:cubicBezTo>
                  <a:cubicBezTo>
                    <a:pt x="6753" y="6105"/>
                    <a:pt x="6772" y="6106"/>
                    <a:pt x="6791" y="6107"/>
                  </a:cubicBezTo>
                  <a:lnTo>
                    <a:pt x="6791" y="6107"/>
                  </a:lnTo>
                  <a:cubicBezTo>
                    <a:pt x="6504" y="7298"/>
                    <a:pt x="6355" y="8538"/>
                    <a:pt x="6182" y="9737"/>
                  </a:cubicBezTo>
                  <a:cubicBezTo>
                    <a:pt x="6068" y="10536"/>
                    <a:pt x="6087" y="11373"/>
                    <a:pt x="6220" y="12171"/>
                  </a:cubicBezTo>
                  <a:cubicBezTo>
                    <a:pt x="6392" y="13027"/>
                    <a:pt x="6924" y="13940"/>
                    <a:pt x="6791" y="14834"/>
                  </a:cubicBezTo>
                  <a:cubicBezTo>
                    <a:pt x="6783" y="14922"/>
                    <a:pt x="6872" y="14960"/>
                    <a:pt x="6980" y="14960"/>
                  </a:cubicBezTo>
                  <a:cubicBezTo>
                    <a:pt x="7128" y="14960"/>
                    <a:pt x="7313" y="14888"/>
                    <a:pt x="7324" y="14777"/>
                  </a:cubicBezTo>
                  <a:cubicBezTo>
                    <a:pt x="7343" y="14682"/>
                    <a:pt x="7343" y="14568"/>
                    <a:pt x="7362" y="14492"/>
                  </a:cubicBezTo>
                  <a:cubicBezTo>
                    <a:pt x="7367" y="14460"/>
                    <a:pt x="7361" y="14434"/>
                    <a:pt x="7347" y="14414"/>
                  </a:cubicBezTo>
                  <a:lnTo>
                    <a:pt x="7347" y="14414"/>
                  </a:lnTo>
                  <a:cubicBezTo>
                    <a:pt x="7335" y="13799"/>
                    <a:pt x="7083" y="13198"/>
                    <a:pt x="6924" y="12609"/>
                  </a:cubicBezTo>
                  <a:cubicBezTo>
                    <a:pt x="6582" y="11449"/>
                    <a:pt x="6601" y="10288"/>
                    <a:pt x="6791" y="9128"/>
                  </a:cubicBezTo>
                  <a:cubicBezTo>
                    <a:pt x="6952" y="8189"/>
                    <a:pt x="7062" y="7126"/>
                    <a:pt x="7282" y="6104"/>
                  </a:cubicBezTo>
                  <a:lnTo>
                    <a:pt x="7282" y="6104"/>
                  </a:lnTo>
                  <a:cubicBezTo>
                    <a:pt x="7996" y="6056"/>
                    <a:pt x="8664" y="5806"/>
                    <a:pt x="9150" y="5229"/>
                  </a:cubicBezTo>
                  <a:cubicBezTo>
                    <a:pt x="9530" y="4810"/>
                    <a:pt x="9929" y="4107"/>
                    <a:pt x="9872" y="3517"/>
                  </a:cubicBezTo>
                  <a:cubicBezTo>
                    <a:pt x="9815" y="3118"/>
                    <a:pt x="9530" y="2566"/>
                    <a:pt x="9073" y="2490"/>
                  </a:cubicBezTo>
                  <a:cubicBezTo>
                    <a:pt x="9051" y="2488"/>
                    <a:pt x="9029" y="2487"/>
                    <a:pt x="9006" y="2487"/>
                  </a:cubicBezTo>
                  <a:cubicBezTo>
                    <a:pt x="8256" y="2487"/>
                    <a:pt x="7621" y="3704"/>
                    <a:pt x="7400" y="4240"/>
                  </a:cubicBezTo>
                  <a:cubicBezTo>
                    <a:pt x="7179" y="4749"/>
                    <a:pt x="7006" y="5278"/>
                    <a:pt x="6864" y="5819"/>
                  </a:cubicBezTo>
                  <a:lnTo>
                    <a:pt x="6864" y="5819"/>
                  </a:lnTo>
                  <a:cubicBezTo>
                    <a:pt x="6263" y="5767"/>
                    <a:pt x="5672" y="5501"/>
                    <a:pt x="5269" y="5039"/>
                  </a:cubicBezTo>
                  <a:cubicBezTo>
                    <a:pt x="5179" y="4933"/>
                    <a:pt x="5093" y="4821"/>
                    <a:pt x="5014" y="4703"/>
                  </a:cubicBezTo>
                  <a:lnTo>
                    <a:pt x="5014" y="4703"/>
                  </a:lnTo>
                  <a:cubicBezTo>
                    <a:pt x="5124" y="4509"/>
                    <a:pt x="5227" y="4310"/>
                    <a:pt x="5326" y="4107"/>
                  </a:cubicBezTo>
                  <a:cubicBezTo>
                    <a:pt x="5631" y="3479"/>
                    <a:pt x="5840" y="2813"/>
                    <a:pt x="5973" y="2090"/>
                  </a:cubicBezTo>
                  <a:cubicBezTo>
                    <a:pt x="6049" y="1577"/>
                    <a:pt x="6258" y="854"/>
                    <a:pt x="5935" y="360"/>
                  </a:cubicBezTo>
                  <a:cubicBezTo>
                    <a:pt x="5773" y="105"/>
                    <a:pt x="5558" y="1"/>
                    <a:pt x="53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923;p69"/>
            <p:cNvSpPr/>
            <p:nvPr/>
          </p:nvSpPr>
          <p:spPr>
            <a:xfrm>
              <a:off x="4831925" y="1968275"/>
              <a:ext cx="160175" cy="236675"/>
            </a:xfrm>
            <a:custGeom>
              <a:avLst/>
              <a:gdLst/>
              <a:ahLst/>
              <a:cxnLst/>
              <a:rect l="l" t="t" r="r" b="b"/>
              <a:pathLst>
                <a:path w="6407" h="9467" extrusionOk="0">
                  <a:moveTo>
                    <a:pt x="6084" y="1"/>
                  </a:moveTo>
                  <a:cubicBezTo>
                    <a:pt x="6038" y="1"/>
                    <a:pt x="5989" y="9"/>
                    <a:pt x="5943" y="28"/>
                  </a:cubicBezTo>
                  <a:cubicBezTo>
                    <a:pt x="2158" y="1664"/>
                    <a:pt x="636" y="5525"/>
                    <a:pt x="8" y="9348"/>
                  </a:cubicBezTo>
                  <a:cubicBezTo>
                    <a:pt x="1" y="9432"/>
                    <a:pt x="81" y="9467"/>
                    <a:pt x="181" y="9467"/>
                  </a:cubicBezTo>
                  <a:cubicBezTo>
                    <a:pt x="332" y="9467"/>
                    <a:pt x="529" y="9387"/>
                    <a:pt x="541" y="9272"/>
                  </a:cubicBezTo>
                  <a:cubicBezTo>
                    <a:pt x="1112" y="5639"/>
                    <a:pt x="2519" y="1816"/>
                    <a:pt x="6133" y="237"/>
                  </a:cubicBezTo>
                  <a:cubicBezTo>
                    <a:pt x="6406" y="131"/>
                    <a:pt x="6268" y="1"/>
                    <a:pt x="608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24;p69"/>
            <p:cNvSpPr/>
            <p:nvPr/>
          </p:nvSpPr>
          <p:spPr>
            <a:xfrm>
              <a:off x="4892975" y="2115300"/>
              <a:ext cx="62800" cy="196950"/>
            </a:xfrm>
            <a:custGeom>
              <a:avLst/>
              <a:gdLst/>
              <a:ahLst/>
              <a:cxnLst/>
              <a:rect l="l" t="t" r="r" b="b"/>
              <a:pathLst>
                <a:path w="2512" h="7878" extrusionOk="0">
                  <a:moveTo>
                    <a:pt x="2281" y="1"/>
                  </a:moveTo>
                  <a:cubicBezTo>
                    <a:pt x="2150" y="1"/>
                    <a:pt x="1989" y="44"/>
                    <a:pt x="1941" y="120"/>
                  </a:cubicBezTo>
                  <a:cubicBezTo>
                    <a:pt x="1066" y="1204"/>
                    <a:pt x="800" y="2573"/>
                    <a:pt x="419" y="3886"/>
                  </a:cubicBezTo>
                  <a:cubicBezTo>
                    <a:pt x="229" y="4514"/>
                    <a:pt x="1" y="5217"/>
                    <a:pt x="39" y="5883"/>
                  </a:cubicBezTo>
                  <a:cubicBezTo>
                    <a:pt x="96" y="6549"/>
                    <a:pt x="457" y="7138"/>
                    <a:pt x="591" y="7785"/>
                  </a:cubicBezTo>
                  <a:cubicBezTo>
                    <a:pt x="610" y="7850"/>
                    <a:pt x="683" y="7877"/>
                    <a:pt x="769" y="7877"/>
                  </a:cubicBezTo>
                  <a:cubicBezTo>
                    <a:pt x="935" y="7877"/>
                    <a:pt x="1148" y="7777"/>
                    <a:pt x="1123" y="7652"/>
                  </a:cubicBezTo>
                  <a:cubicBezTo>
                    <a:pt x="971" y="7100"/>
                    <a:pt x="705" y="6568"/>
                    <a:pt x="591" y="6035"/>
                  </a:cubicBezTo>
                  <a:cubicBezTo>
                    <a:pt x="438" y="5293"/>
                    <a:pt x="743" y="4533"/>
                    <a:pt x="952" y="3848"/>
                  </a:cubicBezTo>
                  <a:cubicBezTo>
                    <a:pt x="1332" y="2554"/>
                    <a:pt x="1599" y="1204"/>
                    <a:pt x="2436" y="139"/>
                  </a:cubicBezTo>
                  <a:cubicBezTo>
                    <a:pt x="2512" y="44"/>
                    <a:pt x="2412" y="1"/>
                    <a:pt x="228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25;p69"/>
            <p:cNvSpPr/>
            <p:nvPr/>
          </p:nvSpPr>
          <p:spPr>
            <a:xfrm>
              <a:off x="5743600" y="2301975"/>
              <a:ext cx="128775" cy="347200"/>
            </a:xfrm>
            <a:custGeom>
              <a:avLst/>
              <a:gdLst/>
              <a:ahLst/>
              <a:cxnLst/>
              <a:rect l="l" t="t" r="r" b="b"/>
              <a:pathLst>
                <a:path w="5151" h="13888" extrusionOk="0">
                  <a:moveTo>
                    <a:pt x="4612" y="0"/>
                  </a:moveTo>
                  <a:cubicBezTo>
                    <a:pt x="4476" y="0"/>
                    <a:pt x="4304" y="53"/>
                    <a:pt x="4246" y="185"/>
                  </a:cubicBezTo>
                  <a:cubicBezTo>
                    <a:pt x="3846" y="1155"/>
                    <a:pt x="4227" y="2201"/>
                    <a:pt x="4246" y="3228"/>
                  </a:cubicBezTo>
                  <a:cubicBezTo>
                    <a:pt x="4284" y="4484"/>
                    <a:pt x="4094" y="5777"/>
                    <a:pt x="3751" y="6975"/>
                  </a:cubicBezTo>
                  <a:cubicBezTo>
                    <a:pt x="3428" y="8212"/>
                    <a:pt x="2914" y="9429"/>
                    <a:pt x="2325" y="10570"/>
                  </a:cubicBezTo>
                  <a:cubicBezTo>
                    <a:pt x="1716" y="11769"/>
                    <a:pt x="860" y="12682"/>
                    <a:pt x="61" y="13766"/>
                  </a:cubicBezTo>
                  <a:cubicBezTo>
                    <a:pt x="0" y="13853"/>
                    <a:pt x="75" y="13888"/>
                    <a:pt x="186" y="13888"/>
                  </a:cubicBezTo>
                  <a:cubicBezTo>
                    <a:pt x="318" y="13888"/>
                    <a:pt x="503" y="13838"/>
                    <a:pt x="575" y="13766"/>
                  </a:cubicBezTo>
                  <a:cubicBezTo>
                    <a:pt x="1355" y="12682"/>
                    <a:pt x="2211" y="11769"/>
                    <a:pt x="2819" y="10570"/>
                  </a:cubicBezTo>
                  <a:cubicBezTo>
                    <a:pt x="3390" y="9505"/>
                    <a:pt x="3846" y="8383"/>
                    <a:pt x="4189" y="7223"/>
                  </a:cubicBezTo>
                  <a:cubicBezTo>
                    <a:pt x="4531" y="5986"/>
                    <a:pt x="4721" y="4731"/>
                    <a:pt x="4778" y="3437"/>
                  </a:cubicBezTo>
                  <a:cubicBezTo>
                    <a:pt x="4795" y="2489"/>
                    <a:pt x="4448" y="1467"/>
                    <a:pt x="4654" y="525"/>
                  </a:cubicBezTo>
                  <a:lnTo>
                    <a:pt x="4654" y="525"/>
                  </a:lnTo>
                  <a:cubicBezTo>
                    <a:pt x="4669" y="528"/>
                    <a:pt x="4685" y="529"/>
                    <a:pt x="4703" y="529"/>
                  </a:cubicBezTo>
                  <a:cubicBezTo>
                    <a:pt x="4885" y="529"/>
                    <a:pt x="5151" y="406"/>
                    <a:pt x="5064" y="261"/>
                  </a:cubicBezTo>
                  <a:cubicBezTo>
                    <a:pt x="4912" y="52"/>
                    <a:pt x="4969" y="90"/>
                    <a:pt x="4721" y="14"/>
                  </a:cubicBezTo>
                  <a:cubicBezTo>
                    <a:pt x="4691" y="5"/>
                    <a:pt x="4653" y="0"/>
                    <a:pt x="461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26;p69"/>
            <p:cNvSpPr/>
            <p:nvPr/>
          </p:nvSpPr>
          <p:spPr>
            <a:xfrm>
              <a:off x="5582875" y="2572225"/>
              <a:ext cx="147975" cy="165200"/>
            </a:xfrm>
            <a:custGeom>
              <a:avLst/>
              <a:gdLst/>
              <a:ahLst/>
              <a:cxnLst/>
              <a:rect l="l" t="t" r="r" b="b"/>
              <a:pathLst>
                <a:path w="5919" h="6608" extrusionOk="0">
                  <a:moveTo>
                    <a:pt x="5698" y="0"/>
                  </a:moveTo>
                  <a:cubicBezTo>
                    <a:pt x="5570" y="0"/>
                    <a:pt x="5416" y="53"/>
                    <a:pt x="5387" y="141"/>
                  </a:cubicBezTo>
                  <a:cubicBezTo>
                    <a:pt x="4740" y="1453"/>
                    <a:pt x="4246" y="2804"/>
                    <a:pt x="3257" y="3926"/>
                  </a:cubicBezTo>
                  <a:cubicBezTo>
                    <a:pt x="2686" y="4592"/>
                    <a:pt x="2058" y="5200"/>
                    <a:pt x="1298" y="5676"/>
                  </a:cubicBezTo>
                  <a:cubicBezTo>
                    <a:pt x="1012" y="5847"/>
                    <a:pt x="480" y="6246"/>
                    <a:pt x="270" y="6322"/>
                  </a:cubicBezTo>
                  <a:cubicBezTo>
                    <a:pt x="9" y="6388"/>
                    <a:pt x="0" y="6608"/>
                    <a:pt x="221" y="6608"/>
                  </a:cubicBezTo>
                  <a:cubicBezTo>
                    <a:pt x="257" y="6608"/>
                    <a:pt x="299" y="6602"/>
                    <a:pt x="347" y="6589"/>
                  </a:cubicBezTo>
                  <a:cubicBezTo>
                    <a:pt x="822" y="6456"/>
                    <a:pt x="1203" y="6075"/>
                    <a:pt x="1621" y="5847"/>
                  </a:cubicBezTo>
                  <a:cubicBezTo>
                    <a:pt x="2287" y="5447"/>
                    <a:pt x="2857" y="4915"/>
                    <a:pt x="3390" y="4344"/>
                  </a:cubicBezTo>
                  <a:cubicBezTo>
                    <a:pt x="4550" y="3089"/>
                    <a:pt x="5121" y="1662"/>
                    <a:pt x="5863" y="160"/>
                  </a:cubicBezTo>
                  <a:cubicBezTo>
                    <a:pt x="5918" y="48"/>
                    <a:pt x="5820" y="0"/>
                    <a:pt x="569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extBox 47">
            <a:extLst>
              <a:ext uri="{FF2B5EF4-FFF2-40B4-BE49-F238E27FC236}">
                <a16:creationId xmlns:a16="http://schemas.microsoft.com/office/drawing/2014/main" id="{6F3B8A6B-CD1B-411C-8555-922BF5BF2ADB}"/>
              </a:ext>
            </a:extLst>
          </p:cNvPr>
          <p:cNvSpPr txBox="1"/>
          <p:nvPr/>
        </p:nvSpPr>
        <p:spPr>
          <a:xfrm>
            <a:off x="4303159" y="1765009"/>
            <a:ext cx="4708634" cy="2847126"/>
          </a:xfrm>
          <a:prstGeom prst="rect">
            <a:avLst/>
          </a:prstGeom>
          <a:noFill/>
        </p:spPr>
        <p:txBody>
          <a:bodyPr wrap="square">
            <a:spAutoFit/>
          </a:bodyPr>
          <a:lstStyle/>
          <a:p>
            <a:pPr algn="just">
              <a:lnSpc>
                <a:spcPct val="107000"/>
              </a:lnSpc>
              <a:spcAft>
                <a:spcPts val="800"/>
              </a:spcAft>
            </a:pPr>
            <a:r>
              <a:rPr lang="id-ID"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Website adalah sekumpulan halaman dalam sebuah domain yang memuat berbagai jenis informasi di media internet dengan menggunakan browser dan memasukkan URL yang tepat. Fungsi website adalah sebagai sarana informasi, pembuatan blog, dan transaksi jual beli online. Jenis website terbagi menjadi tiga, yaitu statis, dinamis, dan interaktif. Komponen yang dimiliki situs web diantaranya adalah domain, hosting, dan konten. Cara membuat website sangatlah mudah, pastikan untuk memilih CMS terlebih dahulu, buat domain dan pilih paket hosting sesuai kebutuhan. Selanjutnya, anda dapat melakukan proses instalasi dan mengembangan halaman situs web anda.</a:t>
            </a:r>
            <a:endParaRPr lang="id-ID"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9" name="Picture 48">
            <a:extLst>
              <a:ext uri="{FF2B5EF4-FFF2-40B4-BE49-F238E27FC236}">
                <a16:creationId xmlns:a16="http://schemas.microsoft.com/office/drawing/2014/main" id="{B52C4B38-E62B-45DD-B5AB-7EE90AE073DC}"/>
              </a:ext>
            </a:extLst>
          </p:cNvPr>
          <p:cNvPicPr>
            <a:picLocks noChangeAspect="1"/>
          </p:cNvPicPr>
          <p:nvPr/>
        </p:nvPicPr>
        <p:blipFill>
          <a:blip r:embed="rId4"/>
          <a:stretch>
            <a:fillRect/>
          </a:stretch>
        </p:blipFill>
        <p:spPr>
          <a:xfrm>
            <a:off x="1614022" y="2571750"/>
            <a:ext cx="1781175" cy="1905000"/>
          </a:xfrm>
          <a:prstGeom prst="rect">
            <a:avLst/>
          </a:prstGeom>
        </p:spPr>
      </p:pic>
      <p:sp>
        <p:nvSpPr>
          <p:cNvPr id="2" name="TextBox 1">
            <a:extLst>
              <a:ext uri="{FF2B5EF4-FFF2-40B4-BE49-F238E27FC236}">
                <a16:creationId xmlns:a16="http://schemas.microsoft.com/office/drawing/2014/main" id="{F3A059B2-5E38-7746-CDA8-D93764572671}"/>
              </a:ext>
            </a:extLst>
          </p:cNvPr>
          <p:cNvSpPr txBox="1"/>
          <p:nvPr/>
        </p:nvSpPr>
        <p:spPr>
          <a:xfrm>
            <a:off x="7750613" y="4781550"/>
            <a:ext cx="1393387" cy="369332"/>
          </a:xfrm>
          <a:prstGeom prst="rect">
            <a:avLst/>
          </a:prstGeom>
          <a:solidFill>
            <a:srgbClr val="002060"/>
          </a:solidFill>
        </p:spPr>
        <p:txBody>
          <a:bodyPr wrap="square">
            <a:spAutoFit/>
          </a:bodyPr>
          <a:lstStyle/>
          <a:p>
            <a:pPr algn="ctr"/>
            <a:r>
              <a:rPr lang="id-ID" sz="1800" dirty="0">
                <a:solidFill>
                  <a:srgbClr val="00B050"/>
                </a:solidFill>
                <a:latin typeface="Arial Black" panose="020B0A04020102020204" pitchFamily="34" charset="0"/>
              </a:rPr>
              <a:t>15.5A.31</a:t>
            </a:r>
            <a:endParaRPr lang="en-US" sz="1800" dirty="0">
              <a:solidFill>
                <a:srgbClr val="00B050"/>
              </a:solidFill>
              <a:latin typeface="Arial Black" panose="020B0A040201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600">
        <p15:prstTrans prst="airplane"/>
        <p:sndAc>
          <p:stSnd>
            <p:snd r:embed="rId3" name="laser.wav"/>
          </p:stSnd>
        </p:sndAc>
      </p:transition>
    </mc:Choice>
    <mc:Fallback xmlns="">
      <p:transition spd="slow">
        <p:fade/>
        <p:sndAc>
          <p:stSnd>
            <p:snd r:embed="rId5" name="las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48">
                                            <p:txEl>
                                              <p:pRg st="0" end="0"/>
                                            </p:txEl>
                                          </p:spTgt>
                                        </p:tgtEl>
                                        <p:attrNameLst>
                                          <p:attrName>style.visibility</p:attrName>
                                        </p:attrNameLst>
                                      </p:cBhvr>
                                      <p:to>
                                        <p:strVal val="visible"/>
                                      </p:to>
                                    </p:set>
                                    <p:animEffect transition="in" filter="wipe(down)">
                                      <p:cBhvr>
                                        <p:cTn id="13" dur="580">
                                          <p:stCondLst>
                                            <p:cond delay="0"/>
                                          </p:stCondLst>
                                        </p:cTn>
                                        <p:tgtEl>
                                          <p:spTgt spid="48">
                                            <p:txEl>
                                              <p:pRg st="0" end="0"/>
                                            </p:txEl>
                                          </p:spTgt>
                                        </p:tgtEl>
                                      </p:cBhvr>
                                    </p:animEffect>
                                    <p:anim calcmode="lin" valueType="num">
                                      <p:cBhvr>
                                        <p:cTn id="14" dur="1822" tmFilter="0,0; 0.14,0.36; 0.43,0.73; 0.71,0.91; 1.0,1.0">
                                          <p:stCondLst>
                                            <p:cond delay="0"/>
                                          </p:stCondLst>
                                        </p:cTn>
                                        <p:tgtEl>
                                          <p:spTgt spid="48">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8">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8">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8">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8">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48">
                                            <p:txEl>
                                              <p:pRg st="0" end="0"/>
                                            </p:txEl>
                                          </p:spTgt>
                                        </p:tgtEl>
                                      </p:cBhvr>
                                      <p:to x="100000" y="60000"/>
                                    </p:animScale>
                                    <p:animScale>
                                      <p:cBhvr>
                                        <p:cTn id="20" dur="166" decel="50000">
                                          <p:stCondLst>
                                            <p:cond delay="676"/>
                                          </p:stCondLst>
                                        </p:cTn>
                                        <p:tgtEl>
                                          <p:spTgt spid="48">
                                            <p:txEl>
                                              <p:pRg st="0" end="0"/>
                                            </p:txEl>
                                          </p:spTgt>
                                        </p:tgtEl>
                                      </p:cBhvr>
                                      <p:to x="100000" y="100000"/>
                                    </p:animScale>
                                    <p:animScale>
                                      <p:cBhvr>
                                        <p:cTn id="21" dur="26">
                                          <p:stCondLst>
                                            <p:cond delay="1312"/>
                                          </p:stCondLst>
                                        </p:cTn>
                                        <p:tgtEl>
                                          <p:spTgt spid="48">
                                            <p:txEl>
                                              <p:pRg st="0" end="0"/>
                                            </p:txEl>
                                          </p:spTgt>
                                        </p:tgtEl>
                                      </p:cBhvr>
                                      <p:to x="100000" y="80000"/>
                                    </p:animScale>
                                    <p:animScale>
                                      <p:cBhvr>
                                        <p:cTn id="22" dur="166" decel="50000">
                                          <p:stCondLst>
                                            <p:cond delay="1338"/>
                                          </p:stCondLst>
                                        </p:cTn>
                                        <p:tgtEl>
                                          <p:spTgt spid="48">
                                            <p:txEl>
                                              <p:pRg st="0" end="0"/>
                                            </p:txEl>
                                          </p:spTgt>
                                        </p:tgtEl>
                                      </p:cBhvr>
                                      <p:to x="100000" y="100000"/>
                                    </p:animScale>
                                    <p:animScale>
                                      <p:cBhvr>
                                        <p:cTn id="23" dur="26">
                                          <p:stCondLst>
                                            <p:cond delay="1642"/>
                                          </p:stCondLst>
                                        </p:cTn>
                                        <p:tgtEl>
                                          <p:spTgt spid="48">
                                            <p:txEl>
                                              <p:pRg st="0" end="0"/>
                                            </p:txEl>
                                          </p:spTgt>
                                        </p:tgtEl>
                                      </p:cBhvr>
                                      <p:to x="100000" y="90000"/>
                                    </p:animScale>
                                    <p:animScale>
                                      <p:cBhvr>
                                        <p:cTn id="24" dur="166" decel="50000">
                                          <p:stCondLst>
                                            <p:cond delay="1668"/>
                                          </p:stCondLst>
                                        </p:cTn>
                                        <p:tgtEl>
                                          <p:spTgt spid="48">
                                            <p:txEl>
                                              <p:pRg st="0" end="0"/>
                                            </p:txEl>
                                          </p:spTgt>
                                        </p:tgtEl>
                                      </p:cBhvr>
                                      <p:to x="100000" y="100000"/>
                                    </p:animScale>
                                    <p:animScale>
                                      <p:cBhvr>
                                        <p:cTn id="25" dur="26">
                                          <p:stCondLst>
                                            <p:cond delay="1808"/>
                                          </p:stCondLst>
                                        </p:cTn>
                                        <p:tgtEl>
                                          <p:spTgt spid="48">
                                            <p:txEl>
                                              <p:pRg st="0" end="0"/>
                                            </p:txEl>
                                          </p:spTgt>
                                        </p:tgtEl>
                                      </p:cBhvr>
                                      <p:to x="100000" y="95000"/>
                                    </p:animScale>
                                    <p:animScale>
                                      <p:cBhvr>
                                        <p:cTn id="26" dur="166" decel="50000">
                                          <p:stCondLst>
                                            <p:cond delay="1834"/>
                                          </p:stCondLst>
                                        </p:cTn>
                                        <p:tgtEl>
                                          <p:spTgt spid="48">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85"/>
                                        </p:tgtEl>
                                        <p:attrNameLst>
                                          <p:attrName>style.visibility</p:attrName>
                                        </p:attrNameLst>
                                      </p:cBhvr>
                                      <p:to>
                                        <p:strVal val="visible"/>
                                      </p:to>
                                    </p:set>
                                    <p:anim calcmode="lin" valueType="num">
                                      <p:cBhvr additive="base">
                                        <p:cTn id="31" dur="500" fill="hold"/>
                                        <p:tgtEl>
                                          <p:spTgt spid="2285"/>
                                        </p:tgtEl>
                                        <p:attrNameLst>
                                          <p:attrName>ppt_x</p:attrName>
                                        </p:attrNameLst>
                                      </p:cBhvr>
                                      <p:tavLst>
                                        <p:tav tm="0">
                                          <p:val>
                                            <p:strVal val="#ppt_x"/>
                                          </p:val>
                                        </p:tav>
                                        <p:tav tm="100000">
                                          <p:val>
                                            <p:strVal val="#ppt_x"/>
                                          </p:val>
                                        </p:tav>
                                      </p:tavLst>
                                    </p:anim>
                                    <p:anim calcmode="lin" valueType="num">
                                      <p:cBhvr additive="base">
                                        <p:cTn id="32" dur="500" fill="hold"/>
                                        <p:tgtEl>
                                          <p:spTgt spid="228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2286">
                                            <p:txEl>
                                              <p:pRg st="0" end="0"/>
                                            </p:txEl>
                                          </p:spTgt>
                                        </p:tgtEl>
                                        <p:attrNameLst>
                                          <p:attrName>style.visibility</p:attrName>
                                        </p:attrNameLst>
                                      </p:cBhvr>
                                      <p:to>
                                        <p:strVal val="visible"/>
                                      </p:to>
                                    </p:set>
                                    <p:animEffect transition="in" filter="wipe(down)">
                                      <p:cBhvr>
                                        <p:cTn id="37" dur="580">
                                          <p:stCondLst>
                                            <p:cond delay="0"/>
                                          </p:stCondLst>
                                        </p:cTn>
                                        <p:tgtEl>
                                          <p:spTgt spid="2286">
                                            <p:txEl>
                                              <p:pRg st="0" end="0"/>
                                            </p:txEl>
                                          </p:spTgt>
                                        </p:tgtEl>
                                      </p:cBhvr>
                                    </p:animEffect>
                                    <p:anim calcmode="lin" valueType="num">
                                      <p:cBhvr>
                                        <p:cTn id="38" dur="1822" tmFilter="0,0; 0.14,0.36; 0.43,0.73; 0.71,0.91; 1.0,1.0">
                                          <p:stCondLst>
                                            <p:cond delay="0"/>
                                          </p:stCondLst>
                                        </p:cTn>
                                        <p:tgtEl>
                                          <p:spTgt spid="2286">
                                            <p:txEl>
                                              <p:pRg st="0" end="0"/>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2286">
                                            <p:txEl>
                                              <p:pRg st="0" end="0"/>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2286">
                                            <p:txEl>
                                              <p:pRg st="0" end="0"/>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2286">
                                            <p:txEl>
                                              <p:pRg st="0" end="0"/>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2286">
                                            <p:txEl>
                                              <p:pRg st="0" end="0"/>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2286">
                                            <p:txEl>
                                              <p:pRg st="0" end="0"/>
                                            </p:txEl>
                                          </p:spTgt>
                                        </p:tgtEl>
                                      </p:cBhvr>
                                      <p:to x="100000" y="60000"/>
                                    </p:animScale>
                                    <p:animScale>
                                      <p:cBhvr>
                                        <p:cTn id="44" dur="166" decel="50000">
                                          <p:stCondLst>
                                            <p:cond delay="676"/>
                                          </p:stCondLst>
                                        </p:cTn>
                                        <p:tgtEl>
                                          <p:spTgt spid="2286">
                                            <p:txEl>
                                              <p:pRg st="0" end="0"/>
                                            </p:txEl>
                                          </p:spTgt>
                                        </p:tgtEl>
                                      </p:cBhvr>
                                      <p:to x="100000" y="100000"/>
                                    </p:animScale>
                                    <p:animScale>
                                      <p:cBhvr>
                                        <p:cTn id="45" dur="26">
                                          <p:stCondLst>
                                            <p:cond delay="1312"/>
                                          </p:stCondLst>
                                        </p:cTn>
                                        <p:tgtEl>
                                          <p:spTgt spid="2286">
                                            <p:txEl>
                                              <p:pRg st="0" end="0"/>
                                            </p:txEl>
                                          </p:spTgt>
                                        </p:tgtEl>
                                      </p:cBhvr>
                                      <p:to x="100000" y="80000"/>
                                    </p:animScale>
                                    <p:animScale>
                                      <p:cBhvr>
                                        <p:cTn id="46" dur="166" decel="50000">
                                          <p:stCondLst>
                                            <p:cond delay="1338"/>
                                          </p:stCondLst>
                                        </p:cTn>
                                        <p:tgtEl>
                                          <p:spTgt spid="2286">
                                            <p:txEl>
                                              <p:pRg st="0" end="0"/>
                                            </p:txEl>
                                          </p:spTgt>
                                        </p:tgtEl>
                                      </p:cBhvr>
                                      <p:to x="100000" y="100000"/>
                                    </p:animScale>
                                    <p:animScale>
                                      <p:cBhvr>
                                        <p:cTn id="47" dur="26">
                                          <p:stCondLst>
                                            <p:cond delay="1642"/>
                                          </p:stCondLst>
                                        </p:cTn>
                                        <p:tgtEl>
                                          <p:spTgt spid="2286">
                                            <p:txEl>
                                              <p:pRg st="0" end="0"/>
                                            </p:txEl>
                                          </p:spTgt>
                                        </p:tgtEl>
                                      </p:cBhvr>
                                      <p:to x="100000" y="90000"/>
                                    </p:animScale>
                                    <p:animScale>
                                      <p:cBhvr>
                                        <p:cTn id="48" dur="166" decel="50000">
                                          <p:stCondLst>
                                            <p:cond delay="1668"/>
                                          </p:stCondLst>
                                        </p:cTn>
                                        <p:tgtEl>
                                          <p:spTgt spid="2286">
                                            <p:txEl>
                                              <p:pRg st="0" end="0"/>
                                            </p:txEl>
                                          </p:spTgt>
                                        </p:tgtEl>
                                      </p:cBhvr>
                                      <p:to x="100000" y="100000"/>
                                    </p:animScale>
                                    <p:animScale>
                                      <p:cBhvr>
                                        <p:cTn id="49" dur="26">
                                          <p:stCondLst>
                                            <p:cond delay="1808"/>
                                          </p:stCondLst>
                                        </p:cTn>
                                        <p:tgtEl>
                                          <p:spTgt spid="2286">
                                            <p:txEl>
                                              <p:pRg st="0" end="0"/>
                                            </p:txEl>
                                          </p:spTgt>
                                        </p:tgtEl>
                                      </p:cBhvr>
                                      <p:to x="100000" y="95000"/>
                                    </p:animScale>
                                    <p:animScale>
                                      <p:cBhvr>
                                        <p:cTn id="50" dur="166" decel="50000">
                                          <p:stCondLst>
                                            <p:cond delay="1834"/>
                                          </p:stCondLst>
                                        </p:cTn>
                                        <p:tgtEl>
                                          <p:spTgt spid="2286">
                                            <p:txEl>
                                              <p:pRg st="0" end="0"/>
                                            </p:txEl>
                                          </p:spTgt>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p:cTn id="55" dur="1000" fill="hold"/>
                                        <p:tgtEl>
                                          <p:spTgt spid="49"/>
                                        </p:tgtEl>
                                        <p:attrNameLst>
                                          <p:attrName>ppt_w</p:attrName>
                                        </p:attrNameLst>
                                      </p:cBhvr>
                                      <p:tavLst>
                                        <p:tav tm="0">
                                          <p:val>
                                            <p:fltVal val="0"/>
                                          </p:val>
                                        </p:tav>
                                        <p:tav tm="100000">
                                          <p:val>
                                            <p:strVal val="#ppt_w"/>
                                          </p:val>
                                        </p:tav>
                                      </p:tavLst>
                                    </p:anim>
                                    <p:anim calcmode="lin" valueType="num">
                                      <p:cBhvr>
                                        <p:cTn id="56" dur="1000" fill="hold"/>
                                        <p:tgtEl>
                                          <p:spTgt spid="49"/>
                                        </p:tgtEl>
                                        <p:attrNameLst>
                                          <p:attrName>ppt_h</p:attrName>
                                        </p:attrNameLst>
                                      </p:cBhvr>
                                      <p:tavLst>
                                        <p:tav tm="0">
                                          <p:val>
                                            <p:fltVal val="0"/>
                                          </p:val>
                                        </p:tav>
                                        <p:tav tm="100000">
                                          <p:val>
                                            <p:strVal val="#ppt_h"/>
                                          </p:val>
                                        </p:tav>
                                      </p:tavLst>
                                    </p:anim>
                                    <p:anim calcmode="lin" valueType="num">
                                      <p:cBhvr>
                                        <p:cTn id="57" dur="1000" fill="hold"/>
                                        <p:tgtEl>
                                          <p:spTgt spid="49"/>
                                        </p:tgtEl>
                                        <p:attrNameLst>
                                          <p:attrName>style.rotation</p:attrName>
                                        </p:attrNameLst>
                                      </p:cBhvr>
                                      <p:tavLst>
                                        <p:tav tm="0">
                                          <p:val>
                                            <p:fltVal val="90"/>
                                          </p:val>
                                        </p:tav>
                                        <p:tav tm="100000">
                                          <p:val>
                                            <p:fltVal val="0"/>
                                          </p:val>
                                        </p:tav>
                                      </p:tavLst>
                                    </p:anim>
                                    <p:animEffect transition="in" filter="fade">
                                      <p:cBhvr>
                                        <p:cTn id="58" dur="10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barn(inVertical)">
                                      <p:cBhvr>
                                        <p:cTn id="63" dur="5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2000"/>
                                        <p:tgtEl>
                                          <p:spTgt spid="2"/>
                                        </p:tgtEl>
                                      </p:cBhvr>
                                    </p:animEffect>
                                    <p:anim calcmode="lin" valueType="num">
                                      <p:cBhvr>
                                        <p:cTn id="69" dur="2000" fill="hold"/>
                                        <p:tgtEl>
                                          <p:spTgt spid="2"/>
                                        </p:tgtEl>
                                        <p:attrNameLst>
                                          <p:attrName>ppt_x</p:attrName>
                                        </p:attrNameLst>
                                      </p:cBhvr>
                                      <p:tavLst>
                                        <p:tav tm="0">
                                          <p:val>
                                            <p:strVal val="#ppt_x"/>
                                          </p:val>
                                        </p:tav>
                                        <p:tav tm="100000">
                                          <p:val>
                                            <p:strVal val="#ppt_x"/>
                                          </p:val>
                                        </p:tav>
                                      </p:tavLst>
                                    </p:anim>
                                    <p:anim calcmode="lin" valueType="num">
                                      <p:cBhvr>
                                        <p:cTn id="70" dur="2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5" grpId="0"/>
      <p:bldP spid="2286" grpId="0" build="p"/>
      <p:bldP spid="37"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flipH="1">
            <a:off x="2694088" y="438094"/>
            <a:ext cx="4112800" cy="577800"/>
          </a:xfrm>
        </p:spPr>
        <p:txBody>
          <a:bodyPr>
            <a:normAutofit fontScale="90000"/>
          </a:bodyPr>
          <a:lstStyle/>
          <a:p>
            <a:pPr algn="ctr"/>
            <a:r>
              <a:rPr lang="en-US" dirty="0">
                <a:solidFill>
                  <a:srgbClr val="FFFF00"/>
                </a:solidFill>
                <a:latin typeface="Maiandra GD" pitchFamily="34" charset="0"/>
              </a:rPr>
              <a:t>Daftar </a:t>
            </a:r>
            <a:r>
              <a:rPr lang="id-ID" dirty="0">
                <a:solidFill>
                  <a:srgbClr val="FFFF00"/>
                </a:solidFill>
                <a:latin typeface="Maiandra GD" pitchFamily="34" charset="0"/>
              </a:rPr>
              <a:t>P</a:t>
            </a:r>
            <a:r>
              <a:rPr lang="en-US" dirty="0" err="1">
                <a:solidFill>
                  <a:srgbClr val="FFFF00"/>
                </a:solidFill>
                <a:latin typeface="Maiandra GD" pitchFamily="34" charset="0"/>
              </a:rPr>
              <a:t>ustaka</a:t>
            </a:r>
            <a:endParaRPr lang="en-US" dirty="0">
              <a:solidFill>
                <a:srgbClr val="FFFF00"/>
              </a:solidFill>
              <a:latin typeface="Maiandra GD" pitchFamily="34" charset="0"/>
            </a:endParaRPr>
          </a:p>
        </p:txBody>
      </p:sp>
      <p:sp>
        <p:nvSpPr>
          <p:cNvPr id="5" name="Subtitle 4"/>
          <p:cNvSpPr>
            <a:spLocks noGrp="1"/>
          </p:cNvSpPr>
          <p:nvPr>
            <p:ph type="subTitle" idx="1"/>
          </p:nvPr>
        </p:nvSpPr>
        <p:spPr>
          <a:xfrm flipH="1">
            <a:off x="1371600" y="895350"/>
            <a:ext cx="7010400" cy="3821885"/>
          </a:xfrm>
        </p:spPr>
        <p:txBody>
          <a:bodyPr>
            <a:normAutofit/>
          </a:bodyPr>
          <a:lstStyle/>
          <a:p>
            <a:pPr>
              <a:lnSpc>
                <a:spcPct val="107000"/>
              </a:lnSpc>
              <a:spcAft>
                <a:spcPts val="800"/>
              </a:spcAft>
            </a:pPr>
            <a:r>
              <a:rPr lang="id-ID" sz="2000" dirty="0">
                <a:solidFill>
                  <a:schemeClr val="bg2"/>
                </a:solidFill>
                <a:latin typeface="Calibri" panose="020F0502020204030204" pitchFamily="34" charset="0"/>
                <a:ea typeface="Calibri" panose="020F0502020204030204" pitchFamily="34" charset="0"/>
                <a:cs typeface="Times New Roman" panose="02020603050405020304" pitchFamily="18" charset="0"/>
              </a:rPr>
              <a:t>B</a:t>
            </a:r>
            <a:r>
              <a:rPr lang="id-ID"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adianto, Yosef Murya. Project PHP Membangun Sistem Informasi Akademik dengan Framework Codeigniter, Langit Inspirasi </a:t>
            </a:r>
          </a:p>
          <a:p>
            <a:pPr>
              <a:lnSpc>
                <a:spcPct val="107000"/>
              </a:lnSpc>
              <a:spcAft>
                <a:spcPts val="800"/>
              </a:spcAft>
            </a:pPr>
            <a:endParaRPr lang="id-ID" sz="1500"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d-ID" sz="2000" dirty="0">
                <a:solidFill>
                  <a:schemeClr val="bg2"/>
                </a:solidFill>
                <a:latin typeface="Calibri" panose="020F0502020204030204" pitchFamily="34" charset="0"/>
                <a:ea typeface="Calibri" panose="020F0502020204030204" pitchFamily="34" charset="0"/>
                <a:cs typeface="Times New Roman" panose="02020603050405020304" pitchFamily="18" charset="0"/>
              </a:rPr>
              <a:t>B</a:t>
            </a:r>
            <a:r>
              <a:rPr lang="id-ID"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asuki, Awan Pribadi. Proyek Membangun Website Berbasis PHP dengan Codeigniter, Loko Media</a:t>
            </a:r>
          </a:p>
          <a:p>
            <a:pPr>
              <a:lnSpc>
                <a:spcPct val="107000"/>
              </a:lnSpc>
              <a:spcAft>
                <a:spcPts val="800"/>
              </a:spcAft>
            </a:pPr>
            <a:endParaRPr lang="id-ID" sz="1800" u="sng"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d-ID" sz="1300" u="sng" dirty="0">
                <a:solidFill>
                  <a:schemeClr val="accent4">
                    <a:lumMod val="75000"/>
                  </a:schemeClr>
                </a:solidFill>
                <a:latin typeface="Calibri" panose="020F0502020204030204" pitchFamily="34" charset="0"/>
                <a:ea typeface="Calibri" panose="020F0502020204030204" pitchFamily="34" charset="0"/>
                <a:cs typeface="Times New Roman" panose="02020603050405020304" pitchFamily="18" charset="0"/>
              </a:rPr>
              <a:t>https://www.kompasiana.com/irawiranti/6381f3bd08a8b57132511b63/6-tips-mencari-tempat-service-laptop-yang-bagus-di-jakarta</a:t>
            </a:r>
            <a:endParaRPr lang="id-ID" sz="1300" u="sng" dirty="0">
              <a:solidFill>
                <a:schemeClr val="accent4">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d-ID" sz="1300" dirty="0">
              <a:solidFill>
                <a:schemeClr val="accent4">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d-ID" sz="1300" u="sng" dirty="0">
                <a:solidFill>
                  <a:schemeClr val="accent4">
                    <a:lumMod val="75000"/>
                  </a:schemeClr>
                </a:solidFill>
                <a:latin typeface="Calibri" panose="020F0502020204030204" pitchFamily="34" charset="0"/>
                <a:ea typeface="Calibri" panose="020F0502020204030204" pitchFamily="34" charset="0"/>
                <a:cs typeface="Times New Roman" panose="02020603050405020304" pitchFamily="18" charset="0"/>
              </a:rPr>
              <a:t> https://sevima.com/pengenala-pemograman-web/</a:t>
            </a:r>
            <a:endParaRPr lang="id-ID" sz="1300" u="sng" dirty="0">
              <a:solidFill>
                <a:schemeClr val="accent4">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Google Shape;2435;p58"/>
          <p:cNvSpPr/>
          <p:nvPr/>
        </p:nvSpPr>
        <p:spPr>
          <a:xfrm rot="871523">
            <a:off x="-303457" y="2499714"/>
            <a:ext cx="5663337" cy="1266641"/>
          </a:xfrm>
          <a:custGeom>
            <a:avLst/>
            <a:gdLst/>
            <a:ahLst/>
            <a:cxnLst/>
            <a:rect l="l" t="t" r="r" b="b"/>
            <a:pathLst>
              <a:path w="157212" h="96958" extrusionOk="0">
                <a:moveTo>
                  <a:pt x="0" y="31098"/>
                </a:moveTo>
                <a:cubicBezTo>
                  <a:pt x="8222" y="25951"/>
                  <a:pt x="37699" y="-1521"/>
                  <a:pt x="49329" y="217"/>
                </a:cubicBezTo>
                <a:cubicBezTo>
                  <a:pt x="60960" y="1955"/>
                  <a:pt x="69716" y="30296"/>
                  <a:pt x="69783" y="41525"/>
                </a:cubicBezTo>
                <a:cubicBezTo>
                  <a:pt x="69850" y="52754"/>
                  <a:pt x="56147" y="66657"/>
                  <a:pt x="49730" y="67593"/>
                </a:cubicBezTo>
                <a:cubicBezTo>
                  <a:pt x="43313" y="68529"/>
                  <a:pt x="28341" y="55027"/>
                  <a:pt x="31282" y="47140"/>
                </a:cubicBezTo>
                <a:cubicBezTo>
                  <a:pt x="34223" y="39253"/>
                  <a:pt x="55613" y="12649"/>
                  <a:pt x="67377" y="20269"/>
                </a:cubicBezTo>
                <a:cubicBezTo>
                  <a:pt x="79141" y="27889"/>
                  <a:pt x="86895" y="81631"/>
                  <a:pt x="101867" y="92860"/>
                </a:cubicBezTo>
                <a:cubicBezTo>
                  <a:pt x="116840" y="104090"/>
                  <a:pt x="147988" y="88515"/>
                  <a:pt x="157212" y="87646"/>
                </a:cubicBezTo>
              </a:path>
            </a:pathLst>
          </a:custGeom>
          <a:noFill/>
          <a:ln w="19050" cap="flat" cmpd="sng">
            <a:solidFill>
              <a:schemeClr val="dk2"/>
            </a:solidFill>
            <a:prstDash val="dash"/>
            <a:round/>
            <a:headEnd type="none" w="med" len="med"/>
            <a:tailEnd type="none" w="med" len="med"/>
          </a:ln>
        </p:spPr>
      </p:sp>
      <p:sp>
        <p:nvSpPr>
          <p:cNvPr id="8" name="Google Shape;2436;p58"/>
          <p:cNvSpPr/>
          <p:nvPr/>
        </p:nvSpPr>
        <p:spPr>
          <a:xfrm rot="692723">
            <a:off x="5227334" y="3799153"/>
            <a:ext cx="972550" cy="795475"/>
          </a:xfrm>
          <a:custGeom>
            <a:avLst/>
            <a:gdLst/>
            <a:ahLst/>
            <a:cxnLst/>
            <a:rect l="l" t="t" r="r" b="b"/>
            <a:pathLst>
              <a:path w="38902" h="31819" extrusionOk="0">
                <a:moveTo>
                  <a:pt x="0" y="25655"/>
                </a:moveTo>
                <a:cubicBezTo>
                  <a:pt x="3543" y="23850"/>
                  <a:pt x="18917" y="18838"/>
                  <a:pt x="21256" y="14827"/>
                </a:cubicBezTo>
                <a:cubicBezTo>
                  <a:pt x="23596" y="10817"/>
                  <a:pt x="16377" y="3464"/>
                  <a:pt x="14037" y="1592"/>
                </a:cubicBezTo>
                <a:cubicBezTo>
                  <a:pt x="11698" y="-280"/>
                  <a:pt x="6751" y="-1282"/>
                  <a:pt x="7219" y="3597"/>
                </a:cubicBezTo>
                <a:cubicBezTo>
                  <a:pt x="7687" y="8477"/>
                  <a:pt x="11564" y="27260"/>
                  <a:pt x="16844" y="30869"/>
                </a:cubicBezTo>
                <a:cubicBezTo>
                  <a:pt x="22125" y="34479"/>
                  <a:pt x="35226" y="26190"/>
                  <a:pt x="38902" y="25254"/>
                </a:cubicBezTo>
              </a:path>
            </a:pathLst>
          </a:custGeom>
          <a:noFill/>
          <a:ln w="19050" cap="flat" cmpd="sng">
            <a:solidFill>
              <a:schemeClr val="dk2"/>
            </a:solidFill>
            <a:prstDash val="dash"/>
            <a:round/>
            <a:headEnd type="none" w="med" len="med"/>
            <a:tailEnd type="none" w="med" len="med"/>
          </a:ln>
        </p:spPr>
      </p:sp>
      <p:grpSp>
        <p:nvGrpSpPr>
          <p:cNvPr id="9" name="Google Shape;2429;p58"/>
          <p:cNvGrpSpPr/>
          <p:nvPr/>
        </p:nvGrpSpPr>
        <p:grpSpPr>
          <a:xfrm rot="17716550" flipH="1">
            <a:off x="5841017" y="4138914"/>
            <a:ext cx="1049282" cy="498247"/>
            <a:chOff x="5512625" y="3853075"/>
            <a:chExt cx="698625" cy="498300"/>
          </a:xfrm>
        </p:grpSpPr>
        <p:sp>
          <p:nvSpPr>
            <p:cNvPr id="10" name="Google Shape;2430;p58"/>
            <p:cNvSpPr/>
            <p:nvPr/>
          </p:nvSpPr>
          <p:spPr>
            <a:xfrm>
              <a:off x="5514825" y="3896075"/>
              <a:ext cx="489925" cy="454125"/>
            </a:xfrm>
            <a:custGeom>
              <a:avLst/>
              <a:gdLst/>
              <a:ahLst/>
              <a:cxnLst/>
              <a:rect l="l" t="t" r="r" b="b"/>
              <a:pathLst>
                <a:path w="19597" h="18165" extrusionOk="0">
                  <a:moveTo>
                    <a:pt x="19290" y="1"/>
                  </a:moveTo>
                  <a:cubicBezTo>
                    <a:pt x="19246" y="1"/>
                    <a:pt x="19199" y="13"/>
                    <a:pt x="19153" y="43"/>
                  </a:cubicBezTo>
                  <a:cubicBezTo>
                    <a:pt x="12436" y="5567"/>
                    <a:pt x="6243" y="11655"/>
                    <a:pt x="133" y="17828"/>
                  </a:cubicBezTo>
                  <a:cubicBezTo>
                    <a:pt x="1" y="17977"/>
                    <a:pt x="143" y="18165"/>
                    <a:pt x="291" y="18165"/>
                  </a:cubicBezTo>
                  <a:cubicBezTo>
                    <a:pt x="330" y="18165"/>
                    <a:pt x="370" y="18151"/>
                    <a:pt x="405" y="18121"/>
                  </a:cubicBezTo>
                  <a:cubicBezTo>
                    <a:pt x="6536" y="11948"/>
                    <a:pt x="12729" y="5859"/>
                    <a:pt x="19446" y="336"/>
                  </a:cubicBezTo>
                  <a:cubicBezTo>
                    <a:pt x="19596" y="202"/>
                    <a:pt x="19466" y="1"/>
                    <a:pt x="1929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31;p58"/>
            <p:cNvSpPr/>
            <p:nvPr/>
          </p:nvSpPr>
          <p:spPr>
            <a:xfrm>
              <a:off x="5520000" y="3894950"/>
              <a:ext cx="691250" cy="452750"/>
            </a:xfrm>
            <a:custGeom>
              <a:avLst/>
              <a:gdLst/>
              <a:ahLst/>
              <a:cxnLst/>
              <a:rect l="l" t="t" r="r" b="b"/>
              <a:pathLst>
                <a:path w="27650" h="18110" extrusionOk="0">
                  <a:moveTo>
                    <a:pt x="19186" y="0"/>
                  </a:moveTo>
                  <a:cubicBezTo>
                    <a:pt x="19034" y="0"/>
                    <a:pt x="18940" y="245"/>
                    <a:pt x="19092" y="381"/>
                  </a:cubicBezTo>
                  <a:cubicBezTo>
                    <a:pt x="21565" y="2221"/>
                    <a:pt x="23926" y="4154"/>
                    <a:pt x="26829" y="5226"/>
                  </a:cubicBezTo>
                  <a:lnTo>
                    <a:pt x="26829" y="5226"/>
                  </a:lnTo>
                  <a:cubicBezTo>
                    <a:pt x="17695" y="8843"/>
                    <a:pt x="8785" y="13044"/>
                    <a:pt x="177" y="17789"/>
                  </a:cubicBezTo>
                  <a:cubicBezTo>
                    <a:pt x="0" y="17860"/>
                    <a:pt x="122" y="18110"/>
                    <a:pt x="291" y="18110"/>
                  </a:cubicBezTo>
                  <a:cubicBezTo>
                    <a:pt x="322" y="18110"/>
                    <a:pt x="354" y="18101"/>
                    <a:pt x="386" y="18082"/>
                  </a:cubicBezTo>
                  <a:cubicBezTo>
                    <a:pt x="9132" y="13270"/>
                    <a:pt x="18171" y="9022"/>
                    <a:pt x="27462" y="5360"/>
                  </a:cubicBezTo>
                  <a:cubicBezTo>
                    <a:pt x="27650" y="5298"/>
                    <a:pt x="27650" y="5047"/>
                    <a:pt x="27462" y="5005"/>
                  </a:cubicBezTo>
                  <a:cubicBezTo>
                    <a:pt x="24344" y="4021"/>
                    <a:pt x="21896" y="1971"/>
                    <a:pt x="19301" y="46"/>
                  </a:cubicBezTo>
                  <a:cubicBezTo>
                    <a:pt x="19261" y="14"/>
                    <a:pt x="19222" y="0"/>
                    <a:pt x="1918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32;p58"/>
            <p:cNvSpPr/>
            <p:nvPr/>
          </p:nvSpPr>
          <p:spPr>
            <a:xfrm>
              <a:off x="5512625" y="3853075"/>
              <a:ext cx="417200" cy="495900"/>
            </a:xfrm>
            <a:custGeom>
              <a:avLst/>
              <a:gdLst/>
              <a:ahLst/>
              <a:cxnLst/>
              <a:rect l="l" t="t" r="r" b="b"/>
              <a:pathLst>
                <a:path w="16688" h="19836" extrusionOk="0">
                  <a:moveTo>
                    <a:pt x="13526" y="0"/>
                  </a:moveTo>
                  <a:cubicBezTo>
                    <a:pt x="12919" y="0"/>
                    <a:pt x="12346" y="108"/>
                    <a:pt x="11896" y="403"/>
                  </a:cubicBezTo>
                  <a:cubicBezTo>
                    <a:pt x="11143" y="905"/>
                    <a:pt x="10599" y="1888"/>
                    <a:pt x="10076" y="2600"/>
                  </a:cubicBezTo>
                  <a:cubicBezTo>
                    <a:pt x="9281" y="3667"/>
                    <a:pt x="8549" y="4734"/>
                    <a:pt x="7816" y="5843"/>
                  </a:cubicBezTo>
                  <a:cubicBezTo>
                    <a:pt x="4950" y="10216"/>
                    <a:pt x="2460" y="14840"/>
                    <a:pt x="116" y="19527"/>
                  </a:cubicBezTo>
                  <a:cubicBezTo>
                    <a:pt x="0" y="19686"/>
                    <a:pt x="126" y="19836"/>
                    <a:pt x="262" y="19836"/>
                  </a:cubicBezTo>
                  <a:cubicBezTo>
                    <a:pt x="323" y="19836"/>
                    <a:pt x="385" y="19807"/>
                    <a:pt x="430" y="19736"/>
                  </a:cubicBezTo>
                  <a:cubicBezTo>
                    <a:pt x="2418" y="15761"/>
                    <a:pt x="4531" y="11827"/>
                    <a:pt x="6875" y="8040"/>
                  </a:cubicBezTo>
                  <a:cubicBezTo>
                    <a:pt x="8026" y="6178"/>
                    <a:pt x="9239" y="4378"/>
                    <a:pt x="10536" y="2621"/>
                  </a:cubicBezTo>
                  <a:cubicBezTo>
                    <a:pt x="11352" y="1491"/>
                    <a:pt x="12001" y="445"/>
                    <a:pt x="13528" y="445"/>
                  </a:cubicBezTo>
                  <a:cubicBezTo>
                    <a:pt x="14470" y="445"/>
                    <a:pt x="15453" y="633"/>
                    <a:pt x="16374" y="926"/>
                  </a:cubicBezTo>
                  <a:cubicBezTo>
                    <a:pt x="16396" y="934"/>
                    <a:pt x="16416" y="937"/>
                    <a:pt x="16436" y="937"/>
                  </a:cubicBezTo>
                  <a:cubicBezTo>
                    <a:pt x="16621" y="937"/>
                    <a:pt x="16687" y="606"/>
                    <a:pt x="16479" y="549"/>
                  </a:cubicBezTo>
                  <a:cubicBezTo>
                    <a:pt x="15688" y="312"/>
                    <a:pt x="14558" y="0"/>
                    <a:pt x="1352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3;p58"/>
            <p:cNvSpPr/>
            <p:nvPr/>
          </p:nvSpPr>
          <p:spPr>
            <a:xfrm>
              <a:off x="5547800" y="3867500"/>
              <a:ext cx="407325" cy="444700"/>
            </a:xfrm>
            <a:custGeom>
              <a:avLst/>
              <a:gdLst/>
              <a:ahLst/>
              <a:cxnLst/>
              <a:rect l="l" t="t" r="r" b="b"/>
              <a:pathLst>
                <a:path w="16293" h="17788" extrusionOk="0">
                  <a:moveTo>
                    <a:pt x="14979" y="0"/>
                  </a:moveTo>
                  <a:cubicBezTo>
                    <a:pt x="14906" y="0"/>
                    <a:pt x="14839" y="41"/>
                    <a:pt x="14821" y="140"/>
                  </a:cubicBezTo>
                  <a:cubicBezTo>
                    <a:pt x="14817" y="156"/>
                    <a:pt x="14813" y="173"/>
                    <a:pt x="14809" y="190"/>
                  </a:cubicBezTo>
                  <a:lnTo>
                    <a:pt x="14809" y="190"/>
                  </a:lnTo>
                  <a:cubicBezTo>
                    <a:pt x="14799" y="187"/>
                    <a:pt x="14789" y="184"/>
                    <a:pt x="14779" y="181"/>
                  </a:cubicBezTo>
                  <a:lnTo>
                    <a:pt x="14779" y="181"/>
                  </a:lnTo>
                  <a:cubicBezTo>
                    <a:pt x="14782" y="212"/>
                    <a:pt x="14786" y="243"/>
                    <a:pt x="14789" y="274"/>
                  </a:cubicBezTo>
                  <a:lnTo>
                    <a:pt x="14789" y="274"/>
                  </a:lnTo>
                  <a:cubicBezTo>
                    <a:pt x="14329" y="2133"/>
                    <a:pt x="12803" y="3562"/>
                    <a:pt x="11536" y="4952"/>
                  </a:cubicBezTo>
                  <a:cubicBezTo>
                    <a:pt x="10259" y="6354"/>
                    <a:pt x="8962" y="7714"/>
                    <a:pt x="7644" y="9074"/>
                  </a:cubicBezTo>
                  <a:cubicBezTo>
                    <a:pt x="5049" y="11773"/>
                    <a:pt x="2434" y="14472"/>
                    <a:pt x="111" y="17422"/>
                  </a:cubicBezTo>
                  <a:cubicBezTo>
                    <a:pt x="0" y="17581"/>
                    <a:pt x="117" y="17787"/>
                    <a:pt x="254" y="17787"/>
                  </a:cubicBezTo>
                  <a:cubicBezTo>
                    <a:pt x="297" y="17787"/>
                    <a:pt x="343" y="17766"/>
                    <a:pt x="383" y="17715"/>
                  </a:cubicBezTo>
                  <a:cubicBezTo>
                    <a:pt x="2852" y="14514"/>
                    <a:pt x="5740" y="11647"/>
                    <a:pt x="8544" y="8718"/>
                  </a:cubicBezTo>
                  <a:cubicBezTo>
                    <a:pt x="9925" y="7274"/>
                    <a:pt x="11305" y="5810"/>
                    <a:pt x="12624" y="4324"/>
                  </a:cubicBezTo>
                  <a:cubicBezTo>
                    <a:pt x="13512" y="3297"/>
                    <a:pt x="14444" y="2283"/>
                    <a:pt x="14936" y="1031"/>
                  </a:cubicBezTo>
                  <a:lnTo>
                    <a:pt x="14936" y="1031"/>
                  </a:lnTo>
                  <a:cubicBezTo>
                    <a:pt x="15117" y="1700"/>
                    <a:pt x="15429" y="2327"/>
                    <a:pt x="15888" y="2860"/>
                  </a:cubicBezTo>
                  <a:cubicBezTo>
                    <a:pt x="15922" y="2904"/>
                    <a:pt x="15965" y="2923"/>
                    <a:pt x="16008" y="2923"/>
                  </a:cubicBezTo>
                  <a:cubicBezTo>
                    <a:pt x="16148" y="2923"/>
                    <a:pt x="16293" y="2726"/>
                    <a:pt x="16181" y="2567"/>
                  </a:cubicBezTo>
                  <a:cubicBezTo>
                    <a:pt x="15616" y="1918"/>
                    <a:pt x="15281" y="1060"/>
                    <a:pt x="15197" y="181"/>
                  </a:cubicBezTo>
                  <a:cubicBezTo>
                    <a:pt x="15185" y="74"/>
                    <a:pt x="15077" y="0"/>
                    <a:pt x="149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34;p58"/>
            <p:cNvSpPr/>
            <p:nvPr/>
          </p:nvSpPr>
          <p:spPr>
            <a:xfrm>
              <a:off x="5519075" y="4106950"/>
              <a:ext cx="510675" cy="244425"/>
            </a:xfrm>
            <a:custGeom>
              <a:avLst/>
              <a:gdLst/>
              <a:ahLst/>
              <a:cxnLst/>
              <a:rect l="l" t="t" r="r" b="b"/>
              <a:pathLst>
                <a:path w="20427" h="9777" extrusionOk="0">
                  <a:moveTo>
                    <a:pt x="19589" y="1"/>
                  </a:moveTo>
                  <a:cubicBezTo>
                    <a:pt x="19512" y="1"/>
                    <a:pt x="19439" y="44"/>
                    <a:pt x="19422" y="145"/>
                  </a:cubicBezTo>
                  <a:cubicBezTo>
                    <a:pt x="19234" y="730"/>
                    <a:pt x="19568" y="940"/>
                    <a:pt x="19631" y="1525"/>
                  </a:cubicBezTo>
                  <a:cubicBezTo>
                    <a:pt x="19841" y="3116"/>
                    <a:pt x="17811" y="3534"/>
                    <a:pt x="16660" y="3974"/>
                  </a:cubicBezTo>
                  <a:cubicBezTo>
                    <a:pt x="14882" y="4664"/>
                    <a:pt x="13103" y="5313"/>
                    <a:pt x="11304" y="5940"/>
                  </a:cubicBezTo>
                  <a:cubicBezTo>
                    <a:pt x="7642" y="7196"/>
                    <a:pt x="3959" y="8347"/>
                    <a:pt x="214" y="9372"/>
                  </a:cubicBezTo>
                  <a:cubicBezTo>
                    <a:pt x="1" y="9430"/>
                    <a:pt x="75" y="9776"/>
                    <a:pt x="271" y="9776"/>
                  </a:cubicBezTo>
                  <a:cubicBezTo>
                    <a:pt x="286" y="9776"/>
                    <a:pt x="302" y="9774"/>
                    <a:pt x="319" y="9769"/>
                  </a:cubicBezTo>
                  <a:cubicBezTo>
                    <a:pt x="4629" y="8556"/>
                    <a:pt x="8918" y="7217"/>
                    <a:pt x="13166" y="5710"/>
                  </a:cubicBezTo>
                  <a:cubicBezTo>
                    <a:pt x="15049" y="5020"/>
                    <a:pt x="17016" y="4371"/>
                    <a:pt x="18815" y="3534"/>
                  </a:cubicBezTo>
                  <a:cubicBezTo>
                    <a:pt x="19255" y="3325"/>
                    <a:pt x="19799" y="3095"/>
                    <a:pt x="20050" y="2593"/>
                  </a:cubicBezTo>
                  <a:cubicBezTo>
                    <a:pt x="20426" y="1756"/>
                    <a:pt x="19527" y="1086"/>
                    <a:pt x="19778" y="249"/>
                  </a:cubicBezTo>
                  <a:cubicBezTo>
                    <a:pt x="19828" y="98"/>
                    <a:pt x="19705" y="1"/>
                    <a:pt x="1958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C439AC1-F68C-9DC2-2879-A8F1F7C4CC28}"/>
              </a:ext>
            </a:extLst>
          </p:cNvPr>
          <p:cNvSpPr txBox="1"/>
          <p:nvPr/>
        </p:nvSpPr>
        <p:spPr>
          <a:xfrm>
            <a:off x="7750613" y="4781550"/>
            <a:ext cx="1393387" cy="369332"/>
          </a:xfrm>
          <a:prstGeom prst="rect">
            <a:avLst/>
          </a:prstGeom>
          <a:solidFill>
            <a:srgbClr val="002060"/>
          </a:solidFill>
        </p:spPr>
        <p:txBody>
          <a:bodyPr wrap="square">
            <a:spAutoFit/>
          </a:bodyPr>
          <a:lstStyle/>
          <a:p>
            <a:pPr algn="ctr"/>
            <a:r>
              <a:rPr lang="id-ID" sz="1800" dirty="0">
                <a:solidFill>
                  <a:srgbClr val="00B050"/>
                </a:solidFill>
                <a:latin typeface="Arial Black" panose="020B0A04020102020204" pitchFamily="34" charset="0"/>
              </a:rPr>
              <a:t>15.5A.31</a:t>
            </a:r>
            <a:endParaRPr lang="en-US" sz="1800" dirty="0">
              <a:solidFill>
                <a:srgbClr val="00B050"/>
              </a:solidFill>
              <a:latin typeface="Arial Black" panose="020B0A04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chimes.wav"/>
          </p:stSnd>
        </p:sndAc>
      </p:transition>
    </mc:Choice>
    <mc:Fallback xmlns="">
      <p:transition spd="slow">
        <p:fade/>
        <p:sndAc>
          <p:stSnd>
            <p:snd r:embed="rId4"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down)">
                                      <p:cBhvr>
                                        <p:cTn id="23" dur="580">
                                          <p:stCondLst>
                                            <p:cond delay="0"/>
                                          </p:stCondLst>
                                        </p:cTn>
                                        <p:tgtEl>
                                          <p:spTgt spid="5">
                                            <p:txEl>
                                              <p:pRg st="4" end="4"/>
                                            </p:txEl>
                                          </p:spTgt>
                                        </p:tgtEl>
                                      </p:cBhvr>
                                    </p:animEffect>
                                    <p:anim calcmode="lin" valueType="num">
                                      <p:cBhvr>
                                        <p:cTn id="24"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xEl>
                                              <p:pRg st="4" end="4"/>
                                            </p:txEl>
                                          </p:spTgt>
                                        </p:tgtEl>
                                      </p:cBhvr>
                                      <p:to x="100000" y="60000"/>
                                    </p:animScale>
                                    <p:animScale>
                                      <p:cBhvr>
                                        <p:cTn id="30" dur="166" decel="50000">
                                          <p:stCondLst>
                                            <p:cond delay="676"/>
                                          </p:stCondLst>
                                        </p:cTn>
                                        <p:tgtEl>
                                          <p:spTgt spid="5">
                                            <p:txEl>
                                              <p:pRg st="4" end="4"/>
                                            </p:txEl>
                                          </p:spTgt>
                                        </p:tgtEl>
                                      </p:cBhvr>
                                      <p:to x="100000" y="100000"/>
                                    </p:animScale>
                                    <p:animScale>
                                      <p:cBhvr>
                                        <p:cTn id="31" dur="26">
                                          <p:stCondLst>
                                            <p:cond delay="1312"/>
                                          </p:stCondLst>
                                        </p:cTn>
                                        <p:tgtEl>
                                          <p:spTgt spid="5">
                                            <p:txEl>
                                              <p:pRg st="4" end="4"/>
                                            </p:txEl>
                                          </p:spTgt>
                                        </p:tgtEl>
                                      </p:cBhvr>
                                      <p:to x="100000" y="80000"/>
                                    </p:animScale>
                                    <p:animScale>
                                      <p:cBhvr>
                                        <p:cTn id="32" dur="166" decel="50000">
                                          <p:stCondLst>
                                            <p:cond delay="1338"/>
                                          </p:stCondLst>
                                        </p:cTn>
                                        <p:tgtEl>
                                          <p:spTgt spid="5">
                                            <p:txEl>
                                              <p:pRg st="4" end="4"/>
                                            </p:txEl>
                                          </p:spTgt>
                                        </p:tgtEl>
                                      </p:cBhvr>
                                      <p:to x="100000" y="100000"/>
                                    </p:animScale>
                                    <p:animScale>
                                      <p:cBhvr>
                                        <p:cTn id="33" dur="26">
                                          <p:stCondLst>
                                            <p:cond delay="1642"/>
                                          </p:stCondLst>
                                        </p:cTn>
                                        <p:tgtEl>
                                          <p:spTgt spid="5">
                                            <p:txEl>
                                              <p:pRg st="4" end="4"/>
                                            </p:txEl>
                                          </p:spTgt>
                                        </p:tgtEl>
                                      </p:cBhvr>
                                      <p:to x="100000" y="90000"/>
                                    </p:animScale>
                                    <p:animScale>
                                      <p:cBhvr>
                                        <p:cTn id="34" dur="166" decel="50000">
                                          <p:stCondLst>
                                            <p:cond delay="1668"/>
                                          </p:stCondLst>
                                        </p:cTn>
                                        <p:tgtEl>
                                          <p:spTgt spid="5">
                                            <p:txEl>
                                              <p:pRg st="4" end="4"/>
                                            </p:txEl>
                                          </p:spTgt>
                                        </p:tgtEl>
                                      </p:cBhvr>
                                      <p:to x="100000" y="100000"/>
                                    </p:animScale>
                                    <p:animScale>
                                      <p:cBhvr>
                                        <p:cTn id="35" dur="26">
                                          <p:stCondLst>
                                            <p:cond delay="1808"/>
                                          </p:stCondLst>
                                        </p:cTn>
                                        <p:tgtEl>
                                          <p:spTgt spid="5">
                                            <p:txEl>
                                              <p:pRg st="4" end="4"/>
                                            </p:txEl>
                                          </p:spTgt>
                                        </p:tgtEl>
                                      </p:cBhvr>
                                      <p:to x="100000" y="95000"/>
                                    </p:animScale>
                                    <p:animScale>
                                      <p:cBhvr>
                                        <p:cTn id="36" dur="166" decel="50000">
                                          <p:stCondLst>
                                            <p:cond delay="1834"/>
                                          </p:stCondLst>
                                        </p:cTn>
                                        <p:tgtEl>
                                          <p:spTgt spid="5">
                                            <p:txEl>
                                              <p:pRg st="4" end="4"/>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Effect transition="in" filter="wipe(down)">
                                      <p:cBhvr>
                                        <p:cTn id="39" dur="580">
                                          <p:stCondLst>
                                            <p:cond delay="0"/>
                                          </p:stCondLst>
                                        </p:cTn>
                                        <p:tgtEl>
                                          <p:spTgt spid="5">
                                            <p:txEl>
                                              <p:pRg st="0" end="0"/>
                                            </p:txEl>
                                          </p:spTgt>
                                        </p:tgtEl>
                                      </p:cBhvr>
                                    </p:animEffect>
                                    <p:anim calcmode="lin" valueType="num">
                                      <p:cBhvr>
                                        <p:cTn id="40"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xEl>
                                              <p:pRg st="0" end="0"/>
                                            </p:txEl>
                                          </p:spTgt>
                                        </p:tgtEl>
                                      </p:cBhvr>
                                      <p:to x="100000" y="60000"/>
                                    </p:animScale>
                                    <p:animScale>
                                      <p:cBhvr>
                                        <p:cTn id="46" dur="166" decel="50000">
                                          <p:stCondLst>
                                            <p:cond delay="676"/>
                                          </p:stCondLst>
                                        </p:cTn>
                                        <p:tgtEl>
                                          <p:spTgt spid="5">
                                            <p:txEl>
                                              <p:pRg st="0" end="0"/>
                                            </p:txEl>
                                          </p:spTgt>
                                        </p:tgtEl>
                                      </p:cBhvr>
                                      <p:to x="100000" y="100000"/>
                                    </p:animScale>
                                    <p:animScale>
                                      <p:cBhvr>
                                        <p:cTn id="47" dur="26">
                                          <p:stCondLst>
                                            <p:cond delay="1312"/>
                                          </p:stCondLst>
                                        </p:cTn>
                                        <p:tgtEl>
                                          <p:spTgt spid="5">
                                            <p:txEl>
                                              <p:pRg st="0" end="0"/>
                                            </p:txEl>
                                          </p:spTgt>
                                        </p:tgtEl>
                                      </p:cBhvr>
                                      <p:to x="100000" y="80000"/>
                                    </p:animScale>
                                    <p:animScale>
                                      <p:cBhvr>
                                        <p:cTn id="48" dur="166" decel="50000">
                                          <p:stCondLst>
                                            <p:cond delay="1338"/>
                                          </p:stCondLst>
                                        </p:cTn>
                                        <p:tgtEl>
                                          <p:spTgt spid="5">
                                            <p:txEl>
                                              <p:pRg st="0" end="0"/>
                                            </p:txEl>
                                          </p:spTgt>
                                        </p:tgtEl>
                                      </p:cBhvr>
                                      <p:to x="100000" y="100000"/>
                                    </p:animScale>
                                    <p:animScale>
                                      <p:cBhvr>
                                        <p:cTn id="49" dur="26">
                                          <p:stCondLst>
                                            <p:cond delay="1642"/>
                                          </p:stCondLst>
                                        </p:cTn>
                                        <p:tgtEl>
                                          <p:spTgt spid="5">
                                            <p:txEl>
                                              <p:pRg st="0" end="0"/>
                                            </p:txEl>
                                          </p:spTgt>
                                        </p:tgtEl>
                                      </p:cBhvr>
                                      <p:to x="100000" y="90000"/>
                                    </p:animScale>
                                    <p:animScale>
                                      <p:cBhvr>
                                        <p:cTn id="50" dur="166" decel="50000">
                                          <p:stCondLst>
                                            <p:cond delay="1668"/>
                                          </p:stCondLst>
                                        </p:cTn>
                                        <p:tgtEl>
                                          <p:spTgt spid="5">
                                            <p:txEl>
                                              <p:pRg st="0" end="0"/>
                                            </p:txEl>
                                          </p:spTgt>
                                        </p:tgtEl>
                                      </p:cBhvr>
                                      <p:to x="100000" y="100000"/>
                                    </p:animScale>
                                    <p:animScale>
                                      <p:cBhvr>
                                        <p:cTn id="51" dur="26">
                                          <p:stCondLst>
                                            <p:cond delay="1808"/>
                                          </p:stCondLst>
                                        </p:cTn>
                                        <p:tgtEl>
                                          <p:spTgt spid="5">
                                            <p:txEl>
                                              <p:pRg st="0" end="0"/>
                                            </p:txEl>
                                          </p:spTgt>
                                        </p:tgtEl>
                                      </p:cBhvr>
                                      <p:to x="100000" y="95000"/>
                                    </p:animScale>
                                    <p:animScale>
                                      <p:cBhvr>
                                        <p:cTn id="52" dur="166" decel="50000">
                                          <p:stCondLst>
                                            <p:cond delay="1834"/>
                                          </p:stCondLst>
                                        </p:cTn>
                                        <p:tgtEl>
                                          <p:spTgt spid="5">
                                            <p:txEl>
                                              <p:pRg st="0" end="0"/>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animEffect transition="in" filter="wipe(down)">
                                      <p:cBhvr>
                                        <p:cTn id="55" dur="580">
                                          <p:stCondLst>
                                            <p:cond delay="0"/>
                                          </p:stCondLst>
                                        </p:cTn>
                                        <p:tgtEl>
                                          <p:spTgt spid="5">
                                            <p:txEl>
                                              <p:pRg st="2" end="2"/>
                                            </p:txEl>
                                          </p:spTgt>
                                        </p:tgtEl>
                                      </p:cBhvr>
                                    </p:animEffect>
                                    <p:anim calcmode="lin" valueType="num">
                                      <p:cBhvr>
                                        <p:cTn id="56"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5">
                                            <p:txEl>
                                              <p:pRg st="2" end="2"/>
                                            </p:txEl>
                                          </p:spTgt>
                                        </p:tgtEl>
                                      </p:cBhvr>
                                      <p:to x="100000" y="60000"/>
                                    </p:animScale>
                                    <p:animScale>
                                      <p:cBhvr>
                                        <p:cTn id="62" dur="166" decel="50000">
                                          <p:stCondLst>
                                            <p:cond delay="676"/>
                                          </p:stCondLst>
                                        </p:cTn>
                                        <p:tgtEl>
                                          <p:spTgt spid="5">
                                            <p:txEl>
                                              <p:pRg st="2" end="2"/>
                                            </p:txEl>
                                          </p:spTgt>
                                        </p:tgtEl>
                                      </p:cBhvr>
                                      <p:to x="100000" y="100000"/>
                                    </p:animScale>
                                    <p:animScale>
                                      <p:cBhvr>
                                        <p:cTn id="63" dur="26">
                                          <p:stCondLst>
                                            <p:cond delay="1312"/>
                                          </p:stCondLst>
                                        </p:cTn>
                                        <p:tgtEl>
                                          <p:spTgt spid="5">
                                            <p:txEl>
                                              <p:pRg st="2" end="2"/>
                                            </p:txEl>
                                          </p:spTgt>
                                        </p:tgtEl>
                                      </p:cBhvr>
                                      <p:to x="100000" y="80000"/>
                                    </p:animScale>
                                    <p:animScale>
                                      <p:cBhvr>
                                        <p:cTn id="64" dur="166" decel="50000">
                                          <p:stCondLst>
                                            <p:cond delay="1338"/>
                                          </p:stCondLst>
                                        </p:cTn>
                                        <p:tgtEl>
                                          <p:spTgt spid="5">
                                            <p:txEl>
                                              <p:pRg st="2" end="2"/>
                                            </p:txEl>
                                          </p:spTgt>
                                        </p:tgtEl>
                                      </p:cBhvr>
                                      <p:to x="100000" y="100000"/>
                                    </p:animScale>
                                    <p:animScale>
                                      <p:cBhvr>
                                        <p:cTn id="65" dur="26">
                                          <p:stCondLst>
                                            <p:cond delay="1642"/>
                                          </p:stCondLst>
                                        </p:cTn>
                                        <p:tgtEl>
                                          <p:spTgt spid="5">
                                            <p:txEl>
                                              <p:pRg st="2" end="2"/>
                                            </p:txEl>
                                          </p:spTgt>
                                        </p:tgtEl>
                                      </p:cBhvr>
                                      <p:to x="100000" y="90000"/>
                                    </p:animScale>
                                    <p:animScale>
                                      <p:cBhvr>
                                        <p:cTn id="66" dur="166" decel="50000">
                                          <p:stCondLst>
                                            <p:cond delay="1668"/>
                                          </p:stCondLst>
                                        </p:cTn>
                                        <p:tgtEl>
                                          <p:spTgt spid="5">
                                            <p:txEl>
                                              <p:pRg st="2" end="2"/>
                                            </p:txEl>
                                          </p:spTgt>
                                        </p:tgtEl>
                                      </p:cBhvr>
                                      <p:to x="100000" y="100000"/>
                                    </p:animScale>
                                    <p:animScale>
                                      <p:cBhvr>
                                        <p:cTn id="67" dur="26">
                                          <p:stCondLst>
                                            <p:cond delay="1808"/>
                                          </p:stCondLst>
                                        </p:cTn>
                                        <p:tgtEl>
                                          <p:spTgt spid="5">
                                            <p:txEl>
                                              <p:pRg st="2" end="2"/>
                                            </p:txEl>
                                          </p:spTgt>
                                        </p:tgtEl>
                                      </p:cBhvr>
                                      <p:to x="100000" y="95000"/>
                                    </p:animScale>
                                    <p:animScale>
                                      <p:cBhvr>
                                        <p:cTn id="68" dur="166" decel="50000">
                                          <p:stCondLst>
                                            <p:cond delay="1834"/>
                                          </p:stCondLst>
                                        </p:cTn>
                                        <p:tgtEl>
                                          <p:spTgt spid="5">
                                            <p:txEl>
                                              <p:pRg st="2" end="2"/>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wipe(down)">
                                      <p:cBhvr>
                                        <p:cTn id="71" dur="580">
                                          <p:stCondLst>
                                            <p:cond delay="0"/>
                                          </p:stCondLst>
                                        </p:cTn>
                                        <p:tgtEl>
                                          <p:spTgt spid="5">
                                            <p:txEl>
                                              <p:pRg st="6" end="6"/>
                                            </p:txEl>
                                          </p:spTgt>
                                        </p:tgtEl>
                                      </p:cBhvr>
                                    </p:animEffect>
                                    <p:anim calcmode="lin" valueType="num">
                                      <p:cBhvr>
                                        <p:cTn id="72" dur="1822" tmFilter="0,0; 0.14,0.36; 0.43,0.73; 0.71,0.91; 1.0,1.0">
                                          <p:stCondLst>
                                            <p:cond delay="0"/>
                                          </p:stCondLst>
                                        </p:cTn>
                                        <p:tgtEl>
                                          <p:spTgt spid="5">
                                            <p:txEl>
                                              <p:pRg st="6" end="6"/>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
                                            <p:txEl>
                                              <p:pRg st="6" end="6"/>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
                                            <p:txEl>
                                              <p:pRg st="6" end="6"/>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
                                            <p:txEl>
                                              <p:pRg st="6" end="6"/>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
                                            <p:txEl>
                                              <p:pRg st="6" end="6"/>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5">
                                            <p:txEl>
                                              <p:pRg st="6" end="6"/>
                                            </p:txEl>
                                          </p:spTgt>
                                        </p:tgtEl>
                                      </p:cBhvr>
                                      <p:to x="100000" y="60000"/>
                                    </p:animScale>
                                    <p:animScale>
                                      <p:cBhvr>
                                        <p:cTn id="78" dur="166" decel="50000">
                                          <p:stCondLst>
                                            <p:cond delay="676"/>
                                          </p:stCondLst>
                                        </p:cTn>
                                        <p:tgtEl>
                                          <p:spTgt spid="5">
                                            <p:txEl>
                                              <p:pRg st="6" end="6"/>
                                            </p:txEl>
                                          </p:spTgt>
                                        </p:tgtEl>
                                      </p:cBhvr>
                                      <p:to x="100000" y="100000"/>
                                    </p:animScale>
                                    <p:animScale>
                                      <p:cBhvr>
                                        <p:cTn id="79" dur="26">
                                          <p:stCondLst>
                                            <p:cond delay="1312"/>
                                          </p:stCondLst>
                                        </p:cTn>
                                        <p:tgtEl>
                                          <p:spTgt spid="5">
                                            <p:txEl>
                                              <p:pRg st="6" end="6"/>
                                            </p:txEl>
                                          </p:spTgt>
                                        </p:tgtEl>
                                      </p:cBhvr>
                                      <p:to x="100000" y="80000"/>
                                    </p:animScale>
                                    <p:animScale>
                                      <p:cBhvr>
                                        <p:cTn id="80" dur="166" decel="50000">
                                          <p:stCondLst>
                                            <p:cond delay="1338"/>
                                          </p:stCondLst>
                                        </p:cTn>
                                        <p:tgtEl>
                                          <p:spTgt spid="5">
                                            <p:txEl>
                                              <p:pRg st="6" end="6"/>
                                            </p:txEl>
                                          </p:spTgt>
                                        </p:tgtEl>
                                      </p:cBhvr>
                                      <p:to x="100000" y="100000"/>
                                    </p:animScale>
                                    <p:animScale>
                                      <p:cBhvr>
                                        <p:cTn id="81" dur="26">
                                          <p:stCondLst>
                                            <p:cond delay="1642"/>
                                          </p:stCondLst>
                                        </p:cTn>
                                        <p:tgtEl>
                                          <p:spTgt spid="5">
                                            <p:txEl>
                                              <p:pRg st="6" end="6"/>
                                            </p:txEl>
                                          </p:spTgt>
                                        </p:tgtEl>
                                      </p:cBhvr>
                                      <p:to x="100000" y="90000"/>
                                    </p:animScale>
                                    <p:animScale>
                                      <p:cBhvr>
                                        <p:cTn id="82" dur="166" decel="50000">
                                          <p:stCondLst>
                                            <p:cond delay="1668"/>
                                          </p:stCondLst>
                                        </p:cTn>
                                        <p:tgtEl>
                                          <p:spTgt spid="5">
                                            <p:txEl>
                                              <p:pRg st="6" end="6"/>
                                            </p:txEl>
                                          </p:spTgt>
                                        </p:tgtEl>
                                      </p:cBhvr>
                                      <p:to x="100000" y="100000"/>
                                    </p:animScale>
                                    <p:animScale>
                                      <p:cBhvr>
                                        <p:cTn id="83" dur="26">
                                          <p:stCondLst>
                                            <p:cond delay="1808"/>
                                          </p:stCondLst>
                                        </p:cTn>
                                        <p:tgtEl>
                                          <p:spTgt spid="5">
                                            <p:txEl>
                                              <p:pRg st="6" end="6"/>
                                            </p:txEl>
                                          </p:spTgt>
                                        </p:tgtEl>
                                      </p:cBhvr>
                                      <p:to x="100000" y="95000"/>
                                    </p:animScale>
                                    <p:animScale>
                                      <p:cBhvr>
                                        <p:cTn id="84" dur="166" decel="50000">
                                          <p:stCondLst>
                                            <p:cond delay="1834"/>
                                          </p:stCondLst>
                                        </p:cTn>
                                        <p:tgtEl>
                                          <p:spTgt spid="5">
                                            <p:txEl>
                                              <p:pRg st="6" end="6"/>
                                            </p:txEl>
                                          </p:spTgt>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47" presetClass="entr" presetSubtype="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fade">
                                      <p:cBhvr>
                                        <p:cTn id="89" dur="2000"/>
                                        <p:tgtEl>
                                          <p:spTgt spid="2"/>
                                        </p:tgtEl>
                                      </p:cBhvr>
                                    </p:animEffect>
                                    <p:anim calcmode="lin" valueType="num">
                                      <p:cBhvr>
                                        <p:cTn id="90" dur="2000" fill="hold"/>
                                        <p:tgtEl>
                                          <p:spTgt spid="2"/>
                                        </p:tgtEl>
                                        <p:attrNameLst>
                                          <p:attrName>ppt_x</p:attrName>
                                        </p:attrNameLst>
                                      </p:cBhvr>
                                      <p:tavLst>
                                        <p:tav tm="0">
                                          <p:val>
                                            <p:strVal val="#ppt_x"/>
                                          </p:val>
                                        </p:tav>
                                        <p:tav tm="100000">
                                          <p:val>
                                            <p:strVal val="#ppt_x"/>
                                          </p:val>
                                        </p:tav>
                                      </p:tavLst>
                                    </p:anim>
                                    <p:anim calcmode="lin" valueType="num">
                                      <p:cBhvr>
                                        <p:cTn id="91" dur="2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3"/>
          <p:cNvPicPr preferRelativeResize="0"/>
          <p:nvPr/>
        </p:nvPicPr>
        <p:blipFill rotWithShape="1">
          <a:blip r:embed="rId4">
            <a:alphaModFix/>
          </a:blip>
          <a:srcRect t="9" b="19"/>
          <a:stretch/>
        </p:blipFill>
        <p:spPr>
          <a:xfrm rot="8100052">
            <a:off x="5182572" y="1101525"/>
            <a:ext cx="2664227" cy="2617333"/>
          </a:xfrm>
          <a:prstGeom prst="rect">
            <a:avLst/>
          </a:prstGeom>
          <a:noFill/>
          <a:ln>
            <a:noFill/>
          </a:ln>
        </p:spPr>
      </p:pic>
      <p:sp>
        <p:nvSpPr>
          <p:cNvPr id="212" name="Google Shape;212;p33"/>
          <p:cNvSpPr txBox="1">
            <a:spLocks noGrp="1"/>
          </p:cNvSpPr>
          <p:nvPr>
            <p:ph type="title" idx="6"/>
          </p:nvPr>
        </p:nvSpPr>
        <p:spPr>
          <a:xfrm>
            <a:off x="533400" y="36195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BIODATA ANGGOTA TIM KELOMPOK 3</a:t>
            </a:r>
            <a:endParaRPr dirty="0"/>
          </a:p>
        </p:txBody>
      </p:sp>
      <p:sp>
        <p:nvSpPr>
          <p:cNvPr id="213" name="Google Shape;213;p33"/>
          <p:cNvSpPr txBox="1">
            <a:spLocks noGrp="1"/>
          </p:cNvSpPr>
          <p:nvPr>
            <p:ph type="ctrTitle"/>
          </p:nvPr>
        </p:nvSpPr>
        <p:spPr>
          <a:xfrm>
            <a:off x="1035796" y="4203150"/>
            <a:ext cx="2317004"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dirty="0"/>
              <a:t>-- DIMAS RAMADHAN --</a:t>
            </a:r>
            <a:endParaRPr dirty="0"/>
          </a:p>
        </p:txBody>
      </p:sp>
      <p:sp>
        <p:nvSpPr>
          <p:cNvPr id="214" name="Google Shape;214;p33"/>
          <p:cNvSpPr txBox="1">
            <a:spLocks noGrp="1"/>
          </p:cNvSpPr>
          <p:nvPr>
            <p:ph type="subTitle" idx="1"/>
          </p:nvPr>
        </p:nvSpPr>
        <p:spPr>
          <a:xfrm>
            <a:off x="988282" y="3303448"/>
            <a:ext cx="2440718" cy="7923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d-ID" dirty="0"/>
              <a:t>Berusahalah Untuk Tidak Menjadi Sukses, Melainkan Menjadi Bernilai !!</a:t>
            </a:r>
            <a:endParaRPr dirty="0"/>
          </a:p>
          <a:p>
            <a:pPr marL="0" lvl="0" indent="0" algn="ctr" rtl="0">
              <a:spcBef>
                <a:spcPts val="0"/>
              </a:spcBef>
              <a:spcAft>
                <a:spcPts val="0"/>
              </a:spcAft>
              <a:buNone/>
            </a:pPr>
            <a:endParaRPr dirty="0"/>
          </a:p>
        </p:txBody>
      </p:sp>
      <p:sp>
        <p:nvSpPr>
          <p:cNvPr id="215" name="Google Shape;215;p33"/>
          <p:cNvSpPr txBox="1">
            <a:spLocks noGrp="1"/>
          </p:cNvSpPr>
          <p:nvPr>
            <p:ph type="ctrTitle" idx="2"/>
          </p:nvPr>
        </p:nvSpPr>
        <p:spPr>
          <a:xfrm>
            <a:off x="5412901" y="4203150"/>
            <a:ext cx="2207099"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dirty="0"/>
              <a:t>-- AGUS WAHYUDI --</a:t>
            </a:r>
            <a:endParaRPr dirty="0"/>
          </a:p>
        </p:txBody>
      </p:sp>
      <p:sp>
        <p:nvSpPr>
          <p:cNvPr id="216" name="Google Shape;216;p33"/>
          <p:cNvSpPr txBox="1">
            <a:spLocks noGrp="1"/>
          </p:cNvSpPr>
          <p:nvPr>
            <p:ph type="subTitle" idx="3"/>
          </p:nvPr>
        </p:nvSpPr>
        <p:spPr>
          <a:xfrm>
            <a:off x="5410200" y="3303449"/>
            <a:ext cx="2207100" cy="7923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d-ID" dirty="0"/>
              <a:t>B</a:t>
            </a:r>
            <a:r>
              <a:rPr lang="id-ID" dirty="0">
                <a:solidFill>
                  <a:schemeClr val="dk1"/>
                </a:solidFill>
              </a:rPr>
              <a:t>erpikirlah Positif, Tidak Peduli </a:t>
            </a:r>
            <a:r>
              <a:rPr lang="id-ID" dirty="0"/>
              <a:t>S</a:t>
            </a:r>
            <a:r>
              <a:rPr lang="id-ID" dirty="0">
                <a:solidFill>
                  <a:schemeClr val="dk1"/>
                </a:solidFill>
              </a:rPr>
              <a:t>eberapa Keras </a:t>
            </a:r>
            <a:r>
              <a:rPr lang="id-ID" dirty="0"/>
              <a:t>K</a:t>
            </a:r>
            <a:r>
              <a:rPr lang="id-ID" dirty="0">
                <a:solidFill>
                  <a:schemeClr val="dk1"/>
                </a:solidFill>
              </a:rPr>
              <a:t>ehidupanmu !!</a:t>
            </a:r>
            <a:endParaRPr dirty="0">
              <a:solidFill>
                <a:schemeClr val="dk1"/>
              </a:solidFill>
            </a:endParaRPr>
          </a:p>
          <a:p>
            <a:pPr marL="0" lvl="0" indent="0" algn="ctr" rtl="0">
              <a:spcBef>
                <a:spcPts val="0"/>
              </a:spcBef>
              <a:spcAft>
                <a:spcPts val="0"/>
              </a:spcAft>
              <a:buNone/>
            </a:pPr>
            <a:endParaRPr dirty="0">
              <a:solidFill>
                <a:schemeClr val="dk1"/>
              </a:solidFill>
            </a:endParaRPr>
          </a:p>
        </p:txBody>
      </p:sp>
      <p:grpSp>
        <p:nvGrpSpPr>
          <p:cNvPr id="220" name="Google Shape;220;p33"/>
          <p:cNvGrpSpPr/>
          <p:nvPr/>
        </p:nvGrpSpPr>
        <p:grpSpPr>
          <a:xfrm>
            <a:off x="156593" y="4401288"/>
            <a:ext cx="476044" cy="469179"/>
            <a:chOff x="-64774725" y="1916550"/>
            <a:chExt cx="319000" cy="314400"/>
          </a:xfrm>
        </p:grpSpPr>
        <p:sp>
          <p:nvSpPr>
            <p:cNvPr id="221" name="Google Shape;221;p3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22;p3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3" name="Google Shape;223;p33"/>
          <p:cNvGrpSpPr/>
          <p:nvPr/>
        </p:nvGrpSpPr>
        <p:grpSpPr>
          <a:xfrm>
            <a:off x="4114800" y="4552950"/>
            <a:ext cx="450867" cy="449687"/>
            <a:chOff x="3599700" y="1954475"/>
            <a:chExt cx="296175" cy="295400"/>
          </a:xfrm>
        </p:grpSpPr>
        <p:sp>
          <p:nvSpPr>
            <p:cNvPr id="224" name="Google Shape;224;p33"/>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33"/>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33"/>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6" name="Picture 5">
            <a:extLst>
              <a:ext uri="{FF2B5EF4-FFF2-40B4-BE49-F238E27FC236}">
                <a16:creationId xmlns:a16="http://schemas.microsoft.com/office/drawing/2014/main" id="{EDFC10BB-5000-1253-EBF4-6EE8C426EFB8}"/>
              </a:ext>
            </a:extLst>
          </p:cNvPr>
          <p:cNvPicPr>
            <a:picLocks noChangeAspect="1"/>
          </p:cNvPicPr>
          <p:nvPr/>
        </p:nvPicPr>
        <p:blipFill>
          <a:blip r:embed="rId5"/>
          <a:stretch>
            <a:fillRect/>
          </a:stretch>
        </p:blipFill>
        <p:spPr>
          <a:xfrm>
            <a:off x="8001000" y="133350"/>
            <a:ext cx="962191" cy="914400"/>
          </a:xfrm>
          <a:prstGeom prst="rect">
            <a:avLst/>
          </a:prstGeom>
        </p:spPr>
      </p:pic>
      <p:grpSp>
        <p:nvGrpSpPr>
          <p:cNvPr id="2" name="Google Shape;220;p33">
            <a:extLst>
              <a:ext uri="{FF2B5EF4-FFF2-40B4-BE49-F238E27FC236}">
                <a16:creationId xmlns:a16="http://schemas.microsoft.com/office/drawing/2014/main" id="{0F565A4A-01D7-5385-E373-C4C703A28A2D}"/>
              </a:ext>
            </a:extLst>
          </p:cNvPr>
          <p:cNvGrpSpPr/>
          <p:nvPr/>
        </p:nvGrpSpPr>
        <p:grpSpPr>
          <a:xfrm>
            <a:off x="8610600" y="4236171"/>
            <a:ext cx="476044" cy="469179"/>
            <a:chOff x="-64774725" y="1916550"/>
            <a:chExt cx="319000" cy="314400"/>
          </a:xfrm>
        </p:grpSpPr>
        <p:sp>
          <p:nvSpPr>
            <p:cNvPr id="3" name="Google Shape;221;p33">
              <a:extLst>
                <a:ext uri="{FF2B5EF4-FFF2-40B4-BE49-F238E27FC236}">
                  <a16:creationId xmlns:a16="http://schemas.microsoft.com/office/drawing/2014/main" id="{7EB26235-62F9-201C-4F02-4CB90D0EF9C0}"/>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222;p33">
              <a:extLst>
                <a:ext uri="{FF2B5EF4-FFF2-40B4-BE49-F238E27FC236}">
                  <a16:creationId xmlns:a16="http://schemas.microsoft.com/office/drawing/2014/main" id="{43496B91-873C-B491-2086-55CC145DD139}"/>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8" name="Google Shape;210;p33">
            <a:extLst>
              <a:ext uri="{FF2B5EF4-FFF2-40B4-BE49-F238E27FC236}">
                <a16:creationId xmlns:a16="http://schemas.microsoft.com/office/drawing/2014/main" id="{EA600441-2B95-3F8A-E4AA-EF2DB345CD4A}"/>
              </a:ext>
            </a:extLst>
          </p:cNvPr>
          <p:cNvPicPr preferRelativeResize="0"/>
          <p:nvPr/>
        </p:nvPicPr>
        <p:blipFill rotWithShape="1">
          <a:blip r:embed="rId4">
            <a:alphaModFix/>
          </a:blip>
          <a:srcRect t="9" b="19"/>
          <a:stretch/>
        </p:blipFill>
        <p:spPr>
          <a:xfrm rot="8100052">
            <a:off x="681265" y="1093766"/>
            <a:ext cx="2938499" cy="2617333"/>
          </a:xfrm>
          <a:prstGeom prst="rect">
            <a:avLst/>
          </a:prstGeom>
          <a:noFill/>
          <a:ln>
            <a:noFill/>
          </a:ln>
        </p:spPr>
      </p:pic>
      <p:pic>
        <p:nvPicPr>
          <p:cNvPr id="9" name="Picture 8">
            <a:extLst>
              <a:ext uri="{FF2B5EF4-FFF2-40B4-BE49-F238E27FC236}">
                <a16:creationId xmlns:a16="http://schemas.microsoft.com/office/drawing/2014/main" id="{C62DD4D9-0CA1-888E-E3A3-A667E2F8E36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5694"/>
          <a:stretch/>
        </p:blipFill>
        <p:spPr bwMode="auto">
          <a:xfrm>
            <a:off x="1524000" y="1266520"/>
            <a:ext cx="1295400" cy="2027449"/>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C00EC1E2-647E-A4B4-495E-3F64815D139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840" b="11258"/>
          <a:stretch/>
        </p:blipFill>
        <p:spPr bwMode="auto">
          <a:xfrm>
            <a:off x="5791200" y="1306301"/>
            <a:ext cx="1446450" cy="2027449"/>
          </a:xfrm>
          <a:prstGeom prst="rect">
            <a:avLst/>
          </a:prstGeom>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048AF2DD-5EAA-532B-FB34-AB8F6F43C9F6}"/>
              </a:ext>
            </a:extLst>
          </p:cNvPr>
          <p:cNvSpPr txBox="1"/>
          <p:nvPr/>
        </p:nvSpPr>
        <p:spPr>
          <a:xfrm>
            <a:off x="7750613" y="4781550"/>
            <a:ext cx="1393387" cy="369332"/>
          </a:xfrm>
          <a:prstGeom prst="rect">
            <a:avLst/>
          </a:prstGeom>
          <a:solidFill>
            <a:srgbClr val="002060"/>
          </a:solidFill>
        </p:spPr>
        <p:txBody>
          <a:bodyPr wrap="square">
            <a:spAutoFit/>
          </a:bodyPr>
          <a:lstStyle/>
          <a:p>
            <a:pPr algn="ctr"/>
            <a:r>
              <a:rPr lang="id-ID" sz="1800" dirty="0">
                <a:solidFill>
                  <a:srgbClr val="00B050"/>
                </a:solidFill>
                <a:latin typeface="Arial Black" panose="020B0A04020102020204" pitchFamily="34" charset="0"/>
              </a:rPr>
              <a:t>15.5A.31</a:t>
            </a:r>
            <a:endParaRPr lang="en-US" sz="1800" dirty="0">
              <a:solidFill>
                <a:srgbClr val="00B050"/>
              </a:solidFill>
              <a:latin typeface="Arial Black" panose="020B0A040201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sndAc>
          <p:stSnd>
            <p:snd r:embed="rId3" name="drumroll.wav"/>
          </p:stSnd>
        </p:sndAc>
      </p:transition>
    </mc:Choice>
    <mc:Fallback xmlns="">
      <p:transition spd="slow">
        <p:fade/>
        <p:sndAc>
          <p:stSnd>
            <p:snd r:embed="rId8"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12"/>
                                        </p:tgtEl>
                                        <p:attrNameLst>
                                          <p:attrName>style.visibility</p:attrName>
                                        </p:attrNameLst>
                                      </p:cBhvr>
                                      <p:to>
                                        <p:strVal val="visible"/>
                                      </p:to>
                                    </p:set>
                                    <p:animEffect transition="in" filter="circle(in)">
                                      <p:cBhvr>
                                        <p:cTn id="13" dur="2000"/>
                                        <p:tgtEl>
                                          <p:spTgt spid="212"/>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0"/>
                                        <p:tgtEl>
                                          <p:spTgt spid="9"/>
                                        </p:tgtEl>
                                      </p:cBhvr>
                                    </p:animEffect>
                                    <p:anim calcmode="lin" valueType="num">
                                      <p:cBhvr>
                                        <p:cTn id="19" dur="2000" fill="hold"/>
                                        <p:tgtEl>
                                          <p:spTgt spid="9"/>
                                        </p:tgtEl>
                                        <p:attrNameLst>
                                          <p:attrName>ppt_w</p:attrName>
                                        </p:attrNameLst>
                                      </p:cBhvr>
                                      <p:tavLst>
                                        <p:tav tm="0" fmla="#ppt_w*sin(2.5*pi*$)">
                                          <p:val>
                                            <p:fltVal val="0"/>
                                          </p:val>
                                        </p:tav>
                                        <p:tav tm="100000">
                                          <p:val>
                                            <p:fltVal val="1"/>
                                          </p:val>
                                        </p:tav>
                                      </p:tavLst>
                                    </p:anim>
                                    <p:anim calcmode="lin" valueType="num">
                                      <p:cBhvr>
                                        <p:cTn id="20"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214">
                                            <p:txEl>
                                              <p:pRg st="0" end="0"/>
                                            </p:txEl>
                                          </p:spTgt>
                                        </p:tgtEl>
                                        <p:attrNameLst>
                                          <p:attrName>style.visibility</p:attrName>
                                        </p:attrNameLst>
                                      </p:cBhvr>
                                      <p:to>
                                        <p:strVal val="visible"/>
                                      </p:to>
                                    </p:set>
                                    <p:anim calcmode="lin" valueType="num">
                                      <p:cBhvr>
                                        <p:cTn id="33" dur="1000" fill="hold"/>
                                        <p:tgtEl>
                                          <p:spTgt spid="214">
                                            <p:txEl>
                                              <p:pRg st="0" end="0"/>
                                            </p:txEl>
                                          </p:spTgt>
                                        </p:tgtEl>
                                        <p:attrNameLst>
                                          <p:attrName>ppt_w</p:attrName>
                                        </p:attrNameLst>
                                      </p:cBhvr>
                                      <p:tavLst>
                                        <p:tav tm="0">
                                          <p:val>
                                            <p:fltVal val="0"/>
                                          </p:val>
                                        </p:tav>
                                        <p:tav tm="100000">
                                          <p:val>
                                            <p:strVal val="#ppt_w"/>
                                          </p:val>
                                        </p:tav>
                                      </p:tavLst>
                                    </p:anim>
                                    <p:anim calcmode="lin" valueType="num">
                                      <p:cBhvr>
                                        <p:cTn id="34" dur="1000" fill="hold"/>
                                        <p:tgtEl>
                                          <p:spTgt spid="214">
                                            <p:txEl>
                                              <p:pRg st="0" end="0"/>
                                            </p:txEl>
                                          </p:spTgt>
                                        </p:tgtEl>
                                        <p:attrNameLst>
                                          <p:attrName>ppt_h</p:attrName>
                                        </p:attrNameLst>
                                      </p:cBhvr>
                                      <p:tavLst>
                                        <p:tav tm="0">
                                          <p:val>
                                            <p:fltVal val="0"/>
                                          </p:val>
                                        </p:tav>
                                        <p:tav tm="100000">
                                          <p:val>
                                            <p:strVal val="#ppt_h"/>
                                          </p:val>
                                        </p:tav>
                                      </p:tavLst>
                                    </p:anim>
                                    <p:anim calcmode="lin" valueType="num">
                                      <p:cBhvr>
                                        <p:cTn id="35" dur="1000" fill="hold"/>
                                        <p:tgtEl>
                                          <p:spTgt spid="214">
                                            <p:txEl>
                                              <p:pRg st="0" end="0"/>
                                            </p:txEl>
                                          </p:spTgt>
                                        </p:tgtEl>
                                        <p:attrNameLst>
                                          <p:attrName>style.rotation</p:attrName>
                                        </p:attrNameLst>
                                      </p:cBhvr>
                                      <p:tavLst>
                                        <p:tav tm="0">
                                          <p:val>
                                            <p:fltVal val="90"/>
                                          </p:val>
                                        </p:tav>
                                        <p:tav tm="100000">
                                          <p:val>
                                            <p:fltVal val="0"/>
                                          </p:val>
                                        </p:tav>
                                      </p:tavLst>
                                    </p:anim>
                                    <p:animEffect transition="in" filter="fade">
                                      <p:cBhvr>
                                        <p:cTn id="36" dur="1000"/>
                                        <p:tgtEl>
                                          <p:spTgt spid="21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213"/>
                                        </p:tgtEl>
                                        <p:attrNameLst>
                                          <p:attrName>style.visibility</p:attrName>
                                        </p:attrNameLst>
                                      </p:cBhvr>
                                      <p:to>
                                        <p:strVal val="visible"/>
                                      </p:to>
                                    </p:set>
                                    <p:animEffect transition="in" filter="fade">
                                      <p:cBhvr>
                                        <p:cTn id="41" dur="2000"/>
                                        <p:tgtEl>
                                          <p:spTgt spid="213"/>
                                        </p:tgtEl>
                                      </p:cBhvr>
                                    </p:animEffect>
                                    <p:anim calcmode="lin" valueType="num">
                                      <p:cBhvr>
                                        <p:cTn id="42" dur="2000" fill="hold"/>
                                        <p:tgtEl>
                                          <p:spTgt spid="213"/>
                                        </p:tgtEl>
                                        <p:attrNameLst>
                                          <p:attrName>ppt_w</p:attrName>
                                        </p:attrNameLst>
                                      </p:cBhvr>
                                      <p:tavLst>
                                        <p:tav tm="0" fmla="#ppt_w*sin(2.5*pi*$)">
                                          <p:val>
                                            <p:fltVal val="0"/>
                                          </p:val>
                                        </p:tav>
                                        <p:tav tm="100000">
                                          <p:val>
                                            <p:fltVal val="1"/>
                                          </p:val>
                                        </p:tav>
                                      </p:tavLst>
                                    </p:anim>
                                    <p:anim calcmode="lin" valueType="num">
                                      <p:cBhvr>
                                        <p:cTn id="43" dur="2000" fill="hold"/>
                                        <p:tgtEl>
                                          <p:spTgt spid="213"/>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210"/>
                                        </p:tgtEl>
                                        <p:attrNameLst>
                                          <p:attrName>style.visibility</p:attrName>
                                        </p:attrNameLst>
                                      </p:cBhvr>
                                      <p:to>
                                        <p:strVal val="visible"/>
                                      </p:to>
                                    </p:set>
                                    <p:anim calcmode="lin" valueType="num">
                                      <p:cBhvr>
                                        <p:cTn id="48" dur="1000" fill="hold"/>
                                        <p:tgtEl>
                                          <p:spTgt spid="210"/>
                                        </p:tgtEl>
                                        <p:attrNameLst>
                                          <p:attrName>ppt_w</p:attrName>
                                        </p:attrNameLst>
                                      </p:cBhvr>
                                      <p:tavLst>
                                        <p:tav tm="0">
                                          <p:val>
                                            <p:fltVal val="0"/>
                                          </p:val>
                                        </p:tav>
                                        <p:tav tm="100000">
                                          <p:val>
                                            <p:strVal val="#ppt_w"/>
                                          </p:val>
                                        </p:tav>
                                      </p:tavLst>
                                    </p:anim>
                                    <p:anim calcmode="lin" valueType="num">
                                      <p:cBhvr>
                                        <p:cTn id="49" dur="1000" fill="hold"/>
                                        <p:tgtEl>
                                          <p:spTgt spid="210"/>
                                        </p:tgtEl>
                                        <p:attrNameLst>
                                          <p:attrName>ppt_h</p:attrName>
                                        </p:attrNameLst>
                                      </p:cBhvr>
                                      <p:tavLst>
                                        <p:tav tm="0">
                                          <p:val>
                                            <p:fltVal val="0"/>
                                          </p:val>
                                        </p:tav>
                                        <p:tav tm="100000">
                                          <p:val>
                                            <p:strVal val="#ppt_h"/>
                                          </p:val>
                                        </p:tav>
                                      </p:tavLst>
                                    </p:anim>
                                    <p:anim calcmode="lin" valueType="num">
                                      <p:cBhvr>
                                        <p:cTn id="50" dur="1000" fill="hold"/>
                                        <p:tgtEl>
                                          <p:spTgt spid="210"/>
                                        </p:tgtEl>
                                        <p:attrNameLst>
                                          <p:attrName>style.rotation</p:attrName>
                                        </p:attrNameLst>
                                      </p:cBhvr>
                                      <p:tavLst>
                                        <p:tav tm="0">
                                          <p:val>
                                            <p:fltVal val="90"/>
                                          </p:val>
                                        </p:tav>
                                        <p:tav tm="100000">
                                          <p:val>
                                            <p:fltVal val="0"/>
                                          </p:val>
                                        </p:tav>
                                      </p:tavLst>
                                    </p:anim>
                                    <p:animEffect transition="in" filter="fade">
                                      <p:cBhvr>
                                        <p:cTn id="51" dur="1000"/>
                                        <p:tgtEl>
                                          <p:spTgt spid="210"/>
                                        </p:tgtEl>
                                      </p:cBhvr>
                                    </p:animEffect>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000"/>
                                        <p:tgtEl>
                                          <p:spTgt spid="10"/>
                                        </p:tgtEl>
                                      </p:cBhvr>
                                    </p:animEffect>
                                    <p:anim calcmode="lin" valueType="num">
                                      <p:cBhvr>
                                        <p:cTn id="57" dur="2000" fill="hold"/>
                                        <p:tgtEl>
                                          <p:spTgt spid="10"/>
                                        </p:tgtEl>
                                        <p:attrNameLst>
                                          <p:attrName>ppt_w</p:attrName>
                                        </p:attrNameLst>
                                      </p:cBhvr>
                                      <p:tavLst>
                                        <p:tav tm="0" fmla="#ppt_w*sin(2.5*pi*$)">
                                          <p:val>
                                            <p:fltVal val="0"/>
                                          </p:val>
                                        </p:tav>
                                        <p:tav tm="100000">
                                          <p:val>
                                            <p:fltVal val="1"/>
                                          </p:val>
                                        </p:tav>
                                      </p:tavLst>
                                    </p:anim>
                                    <p:anim calcmode="lin" valueType="num">
                                      <p:cBhvr>
                                        <p:cTn id="58"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216">
                                            <p:txEl>
                                              <p:pRg st="0" end="0"/>
                                            </p:txEl>
                                          </p:spTgt>
                                        </p:tgtEl>
                                        <p:attrNameLst>
                                          <p:attrName>style.visibility</p:attrName>
                                        </p:attrNameLst>
                                      </p:cBhvr>
                                      <p:to>
                                        <p:strVal val="visible"/>
                                      </p:to>
                                    </p:set>
                                    <p:anim calcmode="lin" valueType="num">
                                      <p:cBhvr>
                                        <p:cTn id="63" dur="1000" fill="hold"/>
                                        <p:tgtEl>
                                          <p:spTgt spid="216">
                                            <p:txEl>
                                              <p:pRg st="0" end="0"/>
                                            </p:txEl>
                                          </p:spTgt>
                                        </p:tgtEl>
                                        <p:attrNameLst>
                                          <p:attrName>ppt_w</p:attrName>
                                        </p:attrNameLst>
                                      </p:cBhvr>
                                      <p:tavLst>
                                        <p:tav tm="0">
                                          <p:val>
                                            <p:fltVal val="0"/>
                                          </p:val>
                                        </p:tav>
                                        <p:tav tm="100000">
                                          <p:val>
                                            <p:strVal val="#ppt_w"/>
                                          </p:val>
                                        </p:tav>
                                      </p:tavLst>
                                    </p:anim>
                                    <p:anim calcmode="lin" valueType="num">
                                      <p:cBhvr>
                                        <p:cTn id="64" dur="1000" fill="hold"/>
                                        <p:tgtEl>
                                          <p:spTgt spid="216">
                                            <p:txEl>
                                              <p:pRg st="0" end="0"/>
                                            </p:txEl>
                                          </p:spTgt>
                                        </p:tgtEl>
                                        <p:attrNameLst>
                                          <p:attrName>ppt_h</p:attrName>
                                        </p:attrNameLst>
                                      </p:cBhvr>
                                      <p:tavLst>
                                        <p:tav tm="0">
                                          <p:val>
                                            <p:fltVal val="0"/>
                                          </p:val>
                                        </p:tav>
                                        <p:tav tm="100000">
                                          <p:val>
                                            <p:strVal val="#ppt_h"/>
                                          </p:val>
                                        </p:tav>
                                      </p:tavLst>
                                    </p:anim>
                                    <p:anim calcmode="lin" valueType="num">
                                      <p:cBhvr>
                                        <p:cTn id="65" dur="1000" fill="hold"/>
                                        <p:tgtEl>
                                          <p:spTgt spid="216">
                                            <p:txEl>
                                              <p:pRg st="0" end="0"/>
                                            </p:txEl>
                                          </p:spTgt>
                                        </p:tgtEl>
                                        <p:attrNameLst>
                                          <p:attrName>style.rotation</p:attrName>
                                        </p:attrNameLst>
                                      </p:cBhvr>
                                      <p:tavLst>
                                        <p:tav tm="0">
                                          <p:val>
                                            <p:fltVal val="90"/>
                                          </p:val>
                                        </p:tav>
                                        <p:tav tm="100000">
                                          <p:val>
                                            <p:fltVal val="0"/>
                                          </p:val>
                                        </p:tav>
                                      </p:tavLst>
                                    </p:anim>
                                    <p:animEffect transition="in" filter="fade">
                                      <p:cBhvr>
                                        <p:cTn id="66" dur="1000"/>
                                        <p:tgtEl>
                                          <p:spTgt spid="216">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5" presetClass="entr" presetSubtype="0" fill="hold" grpId="0" nodeType="clickEffect">
                                  <p:stCondLst>
                                    <p:cond delay="0"/>
                                  </p:stCondLst>
                                  <p:childTnLst>
                                    <p:set>
                                      <p:cBhvr>
                                        <p:cTn id="70" dur="1" fill="hold">
                                          <p:stCondLst>
                                            <p:cond delay="0"/>
                                          </p:stCondLst>
                                        </p:cTn>
                                        <p:tgtEl>
                                          <p:spTgt spid="215"/>
                                        </p:tgtEl>
                                        <p:attrNameLst>
                                          <p:attrName>style.visibility</p:attrName>
                                        </p:attrNameLst>
                                      </p:cBhvr>
                                      <p:to>
                                        <p:strVal val="visible"/>
                                      </p:to>
                                    </p:set>
                                    <p:animEffect transition="in" filter="fade">
                                      <p:cBhvr>
                                        <p:cTn id="71" dur="2000"/>
                                        <p:tgtEl>
                                          <p:spTgt spid="215"/>
                                        </p:tgtEl>
                                      </p:cBhvr>
                                    </p:animEffect>
                                    <p:anim calcmode="lin" valueType="num">
                                      <p:cBhvr>
                                        <p:cTn id="72" dur="2000" fill="hold"/>
                                        <p:tgtEl>
                                          <p:spTgt spid="215"/>
                                        </p:tgtEl>
                                        <p:attrNameLst>
                                          <p:attrName>ppt_w</p:attrName>
                                        </p:attrNameLst>
                                      </p:cBhvr>
                                      <p:tavLst>
                                        <p:tav tm="0" fmla="#ppt_w*sin(2.5*pi*$)">
                                          <p:val>
                                            <p:fltVal val="0"/>
                                          </p:val>
                                        </p:tav>
                                        <p:tav tm="100000">
                                          <p:val>
                                            <p:fltVal val="1"/>
                                          </p:val>
                                        </p:tav>
                                      </p:tavLst>
                                    </p:anim>
                                    <p:anim calcmode="lin" valueType="num">
                                      <p:cBhvr>
                                        <p:cTn id="73" dur="2000" fill="hold"/>
                                        <p:tgtEl>
                                          <p:spTgt spid="215"/>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47" presetClass="entr" presetSubtype="0"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2000"/>
                                        <p:tgtEl>
                                          <p:spTgt spid="11"/>
                                        </p:tgtEl>
                                      </p:cBhvr>
                                    </p:animEffect>
                                    <p:anim calcmode="lin" valueType="num">
                                      <p:cBhvr>
                                        <p:cTn id="79" dur="2000" fill="hold"/>
                                        <p:tgtEl>
                                          <p:spTgt spid="11"/>
                                        </p:tgtEl>
                                        <p:attrNameLst>
                                          <p:attrName>ppt_x</p:attrName>
                                        </p:attrNameLst>
                                      </p:cBhvr>
                                      <p:tavLst>
                                        <p:tav tm="0">
                                          <p:val>
                                            <p:strVal val="#ppt_x"/>
                                          </p:val>
                                        </p:tav>
                                        <p:tav tm="100000">
                                          <p:val>
                                            <p:strVal val="#ppt_x"/>
                                          </p:val>
                                        </p:tav>
                                      </p:tavLst>
                                    </p:anim>
                                    <p:anim calcmode="lin" valueType="num">
                                      <p:cBhvr>
                                        <p:cTn id="80" dur="2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3" grpId="0"/>
      <p:bldP spid="214" grpId="0" build="p"/>
      <p:bldP spid="215" grpId="0"/>
      <p:bldP spid="216" grpId="0" build="p"/>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732000" y="51435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BIODATA ANGGOTA TIM KELOMPOK 3</a:t>
            </a:r>
            <a:endParaRPr dirty="0"/>
          </a:p>
        </p:txBody>
      </p:sp>
      <p:sp>
        <p:nvSpPr>
          <p:cNvPr id="213" name="Google Shape;213;p33"/>
          <p:cNvSpPr txBox="1">
            <a:spLocks noGrp="1"/>
          </p:cNvSpPr>
          <p:nvPr>
            <p:ph type="ctrTitle"/>
          </p:nvPr>
        </p:nvSpPr>
        <p:spPr>
          <a:xfrm>
            <a:off x="838200" y="4171950"/>
            <a:ext cx="2449659"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dirty="0"/>
              <a:t>-- LAKSMONO ADZANI --</a:t>
            </a:r>
            <a:endParaRPr dirty="0"/>
          </a:p>
        </p:txBody>
      </p:sp>
      <p:sp>
        <p:nvSpPr>
          <p:cNvPr id="214" name="Google Shape;214;p33"/>
          <p:cNvSpPr txBox="1">
            <a:spLocks noGrp="1"/>
          </p:cNvSpPr>
          <p:nvPr>
            <p:ph type="subTitle" idx="1"/>
          </p:nvPr>
        </p:nvSpPr>
        <p:spPr>
          <a:xfrm>
            <a:off x="1143000" y="3409950"/>
            <a:ext cx="1902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d-ID" dirty="0"/>
              <a:t>Kau Sudah Berhasil Sejauh Ini, Maka </a:t>
            </a:r>
            <a:r>
              <a:rPr lang="id-ID" b="1" dirty="0"/>
              <a:t>TERUSLAH MAJU !</a:t>
            </a:r>
            <a:r>
              <a:rPr lang="id-ID" dirty="0"/>
              <a:t>!</a:t>
            </a:r>
            <a:endParaRPr dirty="0"/>
          </a:p>
          <a:p>
            <a:pPr marL="0" lvl="0" indent="0" algn="ctr" rtl="0">
              <a:spcBef>
                <a:spcPts val="0"/>
              </a:spcBef>
              <a:spcAft>
                <a:spcPts val="0"/>
              </a:spcAft>
              <a:buNone/>
            </a:pPr>
            <a:endParaRPr dirty="0"/>
          </a:p>
        </p:txBody>
      </p:sp>
      <p:sp>
        <p:nvSpPr>
          <p:cNvPr id="215" name="Google Shape;215;p33"/>
          <p:cNvSpPr txBox="1">
            <a:spLocks noGrp="1"/>
          </p:cNvSpPr>
          <p:nvPr>
            <p:ph type="ctrTitle" idx="2"/>
          </p:nvPr>
        </p:nvSpPr>
        <p:spPr>
          <a:xfrm>
            <a:off x="5334000" y="4171950"/>
            <a:ext cx="2587317"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dirty="0"/>
              <a:t>-- ALIFIANDI SYAHPUTRA --</a:t>
            </a:r>
            <a:endParaRPr dirty="0"/>
          </a:p>
        </p:txBody>
      </p:sp>
      <p:sp>
        <p:nvSpPr>
          <p:cNvPr id="216" name="Google Shape;216;p33"/>
          <p:cNvSpPr txBox="1">
            <a:spLocks noGrp="1"/>
          </p:cNvSpPr>
          <p:nvPr>
            <p:ph type="subTitle" idx="3"/>
          </p:nvPr>
        </p:nvSpPr>
        <p:spPr>
          <a:xfrm>
            <a:off x="5562600" y="3379650"/>
            <a:ext cx="2133601"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Waktu Yang Hilang, Tidak Akan Pernah Ditemukan Lagi !!</a:t>
            </a:r>
            <a:endParaRPr dirty="0">
              <a:solidFill>
                <a:schemeClr val="dk1"/>
              </a:solidFill>
            </a:endParaRPr>
          </a:p>
          <a:p>
            <a:pPr marL="0" lvl="0" indent="0" algn="ctr" rtl="0">
              <a:spcBef>
                <a:spcPts val="0"/>
              </a:spcBef>
              <a:spcAft>
                <a:spcPts val="0"/>
              </a:spcAft>
              <a:buNone/>
            </a:pPr>
            <a:endParaRPr dirty="0">
              <a:solidFill>
                <a:schemeClr val="dk1"/>
              </a:solidFill>
            </a:endParaRPr>
          </a:p>
        </p:txBody>
      </p:sp>
      <p:grpSp>
        <p:nvGrpSpPr>
          <p:cNvPr id="220" name="Google Shape;220;p33"/>
          <p:cNvGrpSpPr/>
          <p:nvPr/>
        </p:nvGrpSpPr>
        <p:grpSpPr>
          <a:xfrm>
            <a:off x="255956" y="4431318"/>
            <a:ext cx="476044" cy="469179"/>
            <a:chOff x="-64774725" y="1916550"/>
            <a:chExt cx="319000" cy="314400"/>
          </a:xfrm>
        </p:grpSpPr>
        <p:sp>
          <p:nvSpPr>
            <p:cNvPr id="221" name="Google Shape;221;p3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22;p3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3" name="Google Shape;223;p33"/>
          <p:cNvGrpSpPr/>
          <p:nvPr/>
        </p:nvGrpSpPr>
        <p:grpSpPr>
          <a:xfrm>
            <a:off x="8616933" y="4331863"/>
            <a:ext cx="450867" cy="449687"/>
            <a:chOff x="3599700" y="1954475"/>
            <a:chExt cx="296175" cy="295400"/>
          </a:xfrm>
        </p:grpSpPr>
        <p:sp>
          <p:nvSpPr>
            <p:cNvPr id="224" name="Google Shape;224;p33"/>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33"/>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33"/>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extLst>
              <a:ext uri="{FF2B5EF4-FFF2-40B4-BE49-F238E27FC236}">
                <a16:creationId xmlns:a16="http://schemas.microsoft.com/office/drawing/2014/main" id="{44CE1F6A-3609-EAE0-D169-5FF6142F3B26}"/>
              </a:ext>
            </a:extLst>
          </p:cNvPr>
          <p:cNvPicPr>
            <a:picLocks noChangeAspect="1"/>
          </p:cNvPicPr>
          <p:nvPr/>
        </p:nvPicPr>
        <p:blipFill>
          <a:blip r:embed="rId4"/>
          <a:stretch>
            <a:fillRect/>
          </a:stretch>
        </p:blipFill>
        <p:spPr>
          <a:xfrm>
            <a:off x="8001000" y="133350"/>
            <a:ext cx="962191" cy="914400"/>
          </a:xfrm>
          <a:prstGeom prst="rect">
            <a:avLst/>
          </a:prstGeom>
        </p:spPr>
      </p:pic>
      <p:grpSp>
        <p:nvGrpSpPr>
          <p:cNvPr id="3" name="Google Shape;220;p33">
            <a:extLst>
              <a:ext uri="{FF2B5EF4-FFF2-40B4-BE49-F238E27FC236}">
                <a16:creationId xmlns:a16="http://schemas.microsoft.com/office/drawing/2014/main" id="{5D229544-7BD9-6112-9666-1C1501B6090E}"/>
              </a:ext>
            </a:extLst>
          </p:cNvPr>
          <p:cNvGrpSpPr/>
          <p:nvPr/>
        </p:nvGrpSpPr>
        <p:grpSpPr>
          <a:xfrm>
            <a:off x="4316985" y="4460231"/>
            <a:ext cx="476044" cy="469179"/>
            <a:chOff x="-64774725" y="1916550"/>
            <a:chExt cx="319000" cy="314400"/>
          </a:xfrm>
        </p:grpSpPr>
        <p:sp>
          <p:nvSpPr>
            <p:cNvPr id="4" name="Google Shape;221;p33">
              <a:extLst>
                <a:ext uri="{FF2B5EF4-FFF2-40B4-BE49-F238E27FC236}">
                  <a16:creationId xmlns:a16="http://schemas.microsoft.com/office/drawing/2014/main" id="{59303717-B22E-75CB-7C6E-7EA1F0E0BE4F}"/>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222;p33">
              <a:extLst>
                <a:ext uri="{FF2B5EF4-FFF2-40B4-BE49-F238E27FC236}">
                  <a16:creationId xmlns:a16="http://schemas.microsoft.com/office/drawing/2014/main" id="{76D19559-752D-7674-D3A7-A18184AFD438}"/>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9" name="Google Shape;210;p33">
            <a:extLst>
              <a:ext uri="{FF2B5EF4-FFF2-40B4-BE49-F238E27FC236}">
                <a16:creationId xmlns:a16="http://schemas.microsoft.com/office/drawing/2014/main" id="{FCBDE9A4-8C2D-D73A-E530-DCD3864A5C82}"/>
              </a:ext>
            </a:extLst>
          </p:cNvPr>
          <p:cNvPicPr preferRelativeResize="0"/>
          <p:nvPr/>
        </p:nvPicPr>
        <p:blipFill rotWithShape="1">
          <a:blip r:embed="rId5">
            <a:alphaModFix/>
          </a:blip>
          <a:srcRect t="9" b="19"/>
          <a:stretch/>
        </p:blipFill>
        <p:spPr>
          <a:xfrm rot="8100052">
            <a:off x="759767" y="1074324"/>
            <a:ext cx="2667981" cy="2617333"/>
          </a:xfrm>
          <a:prstGeom prst="rect">
            <a:avLst/>
          </a:prstGeom>
          <a:noFill/>
          <a:ln>
            <a:noFill/>
          </a:ln>
        </p:spPr>
      </p:pic>
      <p:pic>
        <p:nvPicPr>
          <p:cNvPr id="6" name="Picture 5">
            <a:extLst>
              <a:ext uri="{FF2B5EF4-FFF2-40B4-BE49-F238E27FC236}">
                <a16:creationId xmlns:a16="http://schemas.microsoft.com/office/drawing/2014/main" id="{9A917E08-1B56-0C61-3542-38E4D5C2E49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5373"/>
          <a:stretch/>
        </p:blipFill>
        <p:spPr bwMode="auto">
          <a:xfrm>
            <a:off x="1447800" y="1514491"/>
            <a:ext cx="1371600" cy="1895459"/>
          </a:xfrm>
          <a:prstGeom prst="rect">
            <a:avLst/>
          </a:prstGeom>
          <a:extLst>
            <a:ext uri="{53640926-AAD7-44D8-BBD7-CCE9431645EC}">
              <a14:shadowObscured xmlns:a14="http://schemas.microsoft.com/office/drawing/2010/main"/>
            </a:ext>
          </a:extLst>
        </p:spPr>
      </p:pic>
      <p:pic>
        <p:nvPicPr>
          <p:cNvPr id="10" name="Google Shape;210;p33">
            <a:extLst>
              <a:ext uri="{FF2B5EF4-FFF2-40B4-BE49-F238E27FC236}">
                <a16:creationId xmlns:a16="http://schemas.microsoft.com/office/drawing/2014/main" id="{ECE03076-8A24-4ECB-E271-12B6B5E12B61}"/>
              </a:ext>
            </a:extLst>
          </p:cNvPr>
          <p:cNvPicPr preferRelativeResize="0"/>
          <p:nvPr/>
        </p:nvPicPr>
        <p:blipFill rotWithShape="1">
          <a:blip r:embed="rId5">
            <a:alphaModFix/>
          </a:blip>
          <a:srcRect t="9" b="19"/>
          <a:stretch/>
        </p:blipFill>
        <p:spPr>
          <a:xfrm rot="8100052">
            <a:off x="5214815" y="1175437"/>
            <a:ext cx="2715726" cy="2617333"/>
          </a:xfrm>
          <a:prstGeom prst="rect">
            <a:avLst/>
          </a:prstGeom>
          <a:noFill/>
          <a:ln>
            <a:noFill/>
          </a:ln>
        </p:spPr>
      </p:pic>
      <p:pic>
        <p:nvPicPr>
          <p:cNvPr id="11" name="Picture 10">
            <a:extLst>
              <a:ext uri="{FF2B5EF4-FFF2-40B4-BE49-F238E27FC236}">
                <a16:creationId xmlns:a16="http://schemas.microsoft.com/office/drawing/2014/main" id="{8906BF75-1E53-8982-9E06-A4550607A0B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6488"/>
          <a:stretch/>
        </p:blipFill>
        <p:spPr bwMode="auto">
          <a:xfrm>
            <a:off x="5954233" y="1422438"/>
            <a:ext cx="1360967" cy="1987512"/>
          </a:xfrm>
          <a:prstGeom prst="rect">
            <a:avLst/>
          </a:prstGeom>
          <a:noFill/>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13FCAD90-0214-EA9D-C79A-7355361F394C}"/>
              </a:ext>
            </a:extLst>
          </p:cNvPr>
          <p:cNvSpPr txBox="1"/>
          <p:nvPr/>
        </p:nvSpPr>
        <p:spPr>
          <a:xfrm>
            <a:off x="7543800" y="4792579"/>
            <a:ext cx="1621987" cy="369332"/>
          </a:xfrm>
          <a:prstGeom prst="rect">
            <a:avLst/>
          </a:prstGeom>
          <a:solidFill>
            <a:srgbClr val="002060"/>
          </a:solidFill>
        </p:spPr>
        <p:txBody>
          <a:bodyPr wrap="square">
            <a:spAutoFit/>
          </a:bodyPr>
          <a:lstStyle/>
          <a:p>
            <a:pPr algn="ctr"/>
            <a:r>
              <a:rPr lang="id-ID" sz="1800" dirty="0">
                <a:solidFill>
                  <a:srgbClr val="00B050"/>
                </a:solidFill>
                <a:latin typeface="Arial Black" panose="020B0A04020102020204" pitchFamily="34" charset="0"/>
              </a:rPr>
              <a:t>15.5A.31</a:t>
            </a:r>
            <a:endParaRPr lang="en-US" sz="1800" dirty="0">
              <a:solidFill>
                <a:srgbClr val="00B050"/>
              </a:solidFill>
              <a:latin typeface="Arial Black" panose="020B0A04020102020204" pitchFamily="34" charset="0"/>
            </a:endParaRPr>
          </a:p>
        </p:txBody>
      </p:sp>
    </p:spTree>
    <p:extLst>
      <p:ext uri="{BB962C8B-B14F-4D97-AF65-F5344CB8AC3E}">
        <p14:creationId xmlns:p14="http://schemas.microsoft.com/office/powerpoint/2010/main" val="3781575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sndAc>
          <p:stSnd>
            <p:snd r:embed="rId3" name="drumroll.wav"/>
          </p:stSnd>
        </p:sndAc>
      </p:transition>
    </mc:Choice>
    <mc:Fallback xmlns="">
      <p:transition spd="slow">
        <p:fade/>
        <p:sndAc>
          <p:stSnd>
            <p:snd r:embed="rId8"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12"/>
                                        </p:tgtEl>
                                        <p:attrNameLst>
                                          <p:attrName>style.visibility</p:attrName>
                                        </p:attrNameLst>
                                      </p:cBhvr>
                                      <p:to>
                                        <p:strVal val="visible"/>
                                      </p:to>
                                    </p:set>
                                    <p:animEffect transition="in" filter="circle(in)">
                                      <p:cBhvr>
                                        <p:cTn id="13" dur="2000"/>
                                        <p:tgtEl>
                                          <p:spTgt spid="212"/>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fltVal val="0"/>
                                          </p:val>
                                        </p:tav>
                                        <p:tav tm="100000">
                                          <p:val>
                                            <p:strVal val="#ppt_w"/>
                                          </p:val>
                                        </p:tav>
                                      </p:tavLst>
                                    </p:anim>
                                    <p:anim calcmode="lin" valueType="num">
                                      <p:cBhvr>
                                        <p:cTn id="19" dur="1000" fill="hold"/>
                                        <p:tgtEl>
                                          <p:spTgt spid="9"/>
                                        </p:tgtEl>
                                        <p:attrNameLst>
                                          <p:attrName>ppt_h</p:attrName>
                                        </p:attrNameLst>
                                      </p:cBhvr>
                                      <p:tavLst>
                                        <p:tav tm="0">
                                          <p:val>
                                            <p:fltVal val="0"/>
                                          </p:val>
                                        </p:tav>
                                        <p:tav tm="100000">
                                          <p:val>
                                            <p:strVal val="#ppt_h"/>
                                          </p:val>
                                        </p:tav>
                                      </p:tavLst>
                                    </p:anim>
                                    <p:anim calcmode="lin" valueType="num">
                                      <p:cBhvr>
                                        <p:cTn id="20" dur="1000" fill="hold"/>
                                        <p:tgtEl>
                                          <p:spTgt spid="9"/>
                                        </p:tgtEl>
                                        <p:attrNameLst>
                                          <p:attrName>style.rotation</p:attrName>
                                        </p:attrNameLst>
                                      </p:cBhvr>
                                      <p:tavLst>
                                        <p:tav tm="0">
                                          <p:val>
                                            <p:fltVal val="90"/>
                                          </p:val>
                                        </p:tav>
                                        <p:tav tm="100000">
                                          <p:val>
                                            <p:fltVal val="0"/>
                                          </p:val>
                                        </p:tav>
                                      </p:tavLst>
                                    </p:anim>
                                    <p:animEffect transition="in" filter="fade">
                                      <p:cBhvr>
                                        <p:cTn id="21" dur="1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anim calcmode="lin" valueType="num">
                                      <p:cBhvr>
                                        <p:cTn id="27" dur="2000" fill="hold"/>
                                        <p:tgtEl>
                                          <p:spTgt spid="6"/>
                                        </p:tgtEl>
                                        <p:attrNameLst>
                                          <p:attrName>ppt_w</p:attrName>
                                        </p:attrNameLst>
                                      </p:cBhvr>
                                      <p:tavLst>
                                        <p:tav tm="0" fmla="#ppt_w*sin(2.5*pi*$)">
                                          <p:val>
                                            <p:fltVal val="0"/>
                                          </p:val>
                                        </p:tav>
                                        <p:tav tm="100000">
                                          <p:val>
                                            <p:fltVal val="1"/>
                                          </p:val>
                                        </p:tav>
                                      </p:tavLst>
                                    </p:anim>
                                    <p:anim calcmode="lin" valueType="num">
                                      <p:cBhvr>
                                        <p:cTn id="28"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214">
                                            <p:txEl>
                                              <p:pRg st="0" end="0"/>
                                            </p:txEl>
                                          </p:spTgt>
                                        </p:tgtEl>
                                        <p:attrNameLst>
                                          <p:attrName>style.visibility</p:attrName>
                                        </p:attrNameLst>
                                      </p:cBhvr>
                                      <p:to>
                                        <p:strVal val="visible"/>
                                      </p:to>
                                    </p:set>
                                    <p:anim calcmode="lin" valueType="num">
                                      <p:cBhvr>
                                        <p:cTn id="33" dur="1000" fill="hold"/>
                                        <p:tgtEl>
                                          <p:spTgt spid="214">
                                            <p:txEl>
                                              <p:pRg st="0" end="0"/>
                                            </p:txEl>
                                          </p:spTgt>
                                        </p:tgtEl>
                                        <p:attrNameLst>
                                          <p:attrName>ppt_w</p:attrName>
                                        </p:attrNameLst>
                                      </p:cBhvr>
                                      <p:tavLst>
                                        <p:tav tm="0">
                                          <p:val>
                                            <p:fltVal val="0"/>
                                          </p:val>
                                        </p:tav>
                                        <p:tav tm="100000">
                                          <p:val>
                                            <p:strVal val="#ppt_w"/>
                                          </p:val>
                                        </p:tav>
                                      </p:tavLst>
                                    </p:anim>
                                    <p:anim calcmode="lin" valueType="num">
                                      <p:cBhvr>
                                        <p:cTn id="34" dur="1000" fill="hold"/>
                                        <p:tgtEl>
                                          <p:spTgt spid="214">
                                            <p:txEl>
                                              <p:pRg st="0" end="0"/>
                                            </p:txEl>
                                          </p:spTgt>
                                        </p:tgtEl>
                                        <p:attrNameLst>
                                          <p:attrName>ppt_h</p:attrName>
                                        </p:attrNameLst>
                                      </p:cBhvr>
                                      <p:tavLst>
                                        <p:tav tm="0">
                                          <p:val>
                                            <p:fltVal val="0"/>
                                          </p:val>
                                        </p:tav>
                                        <p:tav tm="100000">
                                          <p:val>
                                            <p:strVal val="#ppt_h"/>
                                          </p:val>
                                        </p:tav>
                                      </p:tavLst>
                                    </p:anim>
                                    <p:anim calcmode="lin" valueType="num">
                                      <p:cBhvr>
                                        <p:cTn id="35" dur="1000" fill="hold"/>
                                        <p:tgtEl>
                                          <p:spTgt spid="214">
                                            <p:txEl>
                                              <p:pRg st="0" end="0"/>
                                            </p:txEl>
                                          </p:spTgt>
                                        </p:tgtEl>
                                        <p:attrNameLst>
                                          <p:attrName>style.rotation</p:attrName>
                                        </p:attrNameLst>
                                      </p:cBhvr>
                                      <p:tavLst>
                                        <p:tav tm="0">
                                          <p:val>
                                            <p:fltVal val="90"/>
                                          </p:val>
                                        </p:tav>
                                        <p:tav tm="100000">
                                          <p:val>
                                            <p:fltVal val="0"/>
                                          </p:val>
                                        </p:tav>
                                      </p:tavLst>
                                    </p:anim>
                                    <p:animEffect transition="in" filter="fade">
                                      <p:cBhvr>
                                        <p:cTn id="36" dur="1000"/>
                                        <p:tgtEl>
                                          <p:spTgt spid="21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213"/>
                                        </p:tgtEl>
                                        <p:attrNameLst>
                                          <p:attrName>style.visibility</p:attrName>
                                        </p:attrNameLst>
                                      </p:cBhvr>
                                      <p:to>
                                        <p:strVal val="visible"/>
                                      </p:to>
                                    </p:set>
                                    <p:animEffect transition="in" filter="fade">
                                      <p:cBhvr>
                                        <p:cTn id="41" dur="2000"/>
                                        <p:tgtEl>
                                          <p:spTgt spid="213"/>
                                        </p:tgtEl>
                                      </p:cBhvr>
                                    </p:animEffect>
                                    <p:anim calcmode="lin" valueType="num">
                                      <p:cBhvr>
                                        <p:cTn id="42" dur="2000" fill="hold"/>
                                        <p:tgtEl>
                                          <p:spTgt spid="213"/>
                                        </p:tgtEl>
                                        <p:attrNameLst>
                                          <p:attrName>ppt_w</p:attrName>
                                        </p:attrNameLst>
                                      </p:cBhvr>
                                      <p:tavLst>
                                        <p:tav tm="0" fmla="#ppt_w*sin(2.5*pi*$)">
                                          <p:val>
                                            <p:fltVal val="0"/>
                                          </p:val>
                                        </p:tav>
                                        <p:tav tm="100000">
                                          <p:val>
                                            <p:fltVal val="1"/>
                                          </p:val>
                                        </p:tav>
                                      </p:tavLst>
                                    </p:anim>
                                    <p:anim calcmode="lin" valueType="num">
                                      <p:cBhvr>
                                        <p:cTn id="43" dur="2000" fill="hold"/>
                                        <p:tgtEl>
                                          <p:spTgt spid="213"/>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2000"/>
                                        <p:tgtEl>
                                          <p:spTgt spid="11"/>
                                        </p:tgtEl>
                                      </p:cBhvr>
                                    </p:animEffect>
                                    <p:anim calcmode="lin" valueType="num">
                                      <p:cBhvr>
                                        <p:cTn id="57" dur="2000" fill="hold"/>
                                        <p:tgtEl>
                                          <p:spTgt spid="11"/>
                                        </p:tgtEl>
                                        <p:attrNameLst>
                                          <p:attrName>ppt_w</p:attrName>
                                        </p:attrNameLst>
                                      </p:cBhvr>
                                      <p:tavLst>
                                        <p:tav tm="0" fmla="#ppt_w*sin(2.5*pi*$)">
                                          <p:val>
                                            <p:fltVal val="0"/>
                                          </p:val>
                                        </p:tav>
                                        <p:tav tm="100000">
                                          <p:val>
                                            <p:fltVal val="1"/>
                                          </p:val>
                                        </p:tav>
                                      </p:tavLst>
                                    </p:anim>
                                    <p:anim calcmode="lin" valueType="num">
                                      <p:cBhvr>
                                        <p:cTn id="58"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216">
                                            <p:txEl>
                                              <p:pRg st="0" end="0"/>
                                            </p:txEl>
                                          </p:spTgt>
                                        </p:tgtEl>
                                        <p:attrNameLst>
                                          <p:attrName>style.visibility</p:attrName>
                                        </p:attrNameLst>
                                      </p:cBhvr>
                                      <p:to>
                                        <p:strVal val="visible"/>
                                      </p:to>
                                    </p:set>
                                    <p:anim calcmode="lin" valueType="num">
                                      <p:cBhvr>
                                        <p:cTn id="63" dur="1000" fill="hold"/>
                                        <p:tgtEl>
                                          <p:spTgt spid="216">
                                            <p:txEl>
                                              <p:pRg st="0" end="0"/>
                                            </p:txEl>
                                          </p:spTgt>
                                        </p:tgtEl>
                                        <p:attrNameLst>
                                          <p:attrName>ppt_w</p:attrName>
                                        </p:attrNameLst>
                                      </p:cBhvr>
                                      <p:tavLst>
                                        <p:tav tm="0">
                                          <p:val>
                                            <p:fltVal val="0"/>
                                          </p:val>
                                        </p:tav>
                                        <p:tav tm="100000">
                                          <p:val>
                                            <p:strVal val="#ppt_w"/>
                                          </p:val>
                                        </p:tav>
                                      </p:tavLst>
                                    </p:anim>
                                    <p:anim calcmode="lin" valueType="num">
                                      <p:cBhvr>
                                        <p:cTn id="64" dur="1000" fill="hold"/>
                                        <p:tgtEl>
                                          <p:spTgt spid="216">
                                            <p:txEl>
                                              <p:pRg st="0" end="0"/>
                                            </p:txEl>
                                          </p:spTgt>
                                        </p:tgtEl>
                                        <p:attrNameLst>
                                          <p:attrName>ppt_h</p:attrName>
                                        </p:attrNameLst>
                                      </p:cBhvr>
                                      <p:tavLst>
                                        <p:tav tm="0">
                                          <p:val>
                                            <p:fltVal val="0"/>
                                          </p:val>
                                        </p:tav>
                                        <p:tav tm="100000">
                                          <p:val>
                                            <p:strVal val="#ppt_h"/>
                                          </p:val>
                                        </p:tav>
                                      </p:tavLst>
                                    </p:anim>
                                    <p:anim calcmode="lin" valueType="num">
                                      <p:cBhvr>
                                        <p:cTn id="65" dur="1000" fill="hold"/>
                                        <p:tgtEl>
                                          <p:spTgt spid="216">
                                            <p:txEl>
                                              <p:pRg st="0" end="0"/>
                                            </p:txEl>
                                          </p:spTgt>
                                        </p:tgtEl>
                                        <p:attrNameLst>
                                          <p:attrName>style.rotation</p:attrName>
                                        </p:attrNameLst>
                                      </p:cBhvr>
                                      <p:tavLst>
                                        <p:tav tm="0">
                                          <p:val>
                                            <p:fltVal val="90"/>
                                          </p:val>
                                        </p:tav>
                                        <p:tav tm="100000">
                                          <p:val>
                                            <p:fltVal val="0"/>
                                          </p:val>
                                        </p:tav>
                                      </p:tavLst>
                                    </p:anim>
                                    <p:animEffect transition="in" filter="fade">
                                      <p:cBhvr>
                                        <p:cTn id="66" dur="1000"/>
                                        <p:tgtEl>
                                          <p:spTgt spid="216">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5" presetClass="entr" presetSubtype="0" fill="hold" grpId="0" nodeType="clickEffect">
                                  <p:stCondLst>
                                    <p:cond delay="0"/>
                                  </p:stCondLst>
                                  <p:childTnLst>
                                    <p:set>
                                      <p:cBhvr>
                                        <p:cTn id="70" dur="1" fill="hold">
                                          <p:stCondLst>
                                            <p:cond delay="0"/>
                                          </p:stCondLst>
                                        </p:cTn>
                                        <p:tgtEl>
                                          <p:spTgt spid="215"/>
                                        </p:tgtEl>
                                        <p:attrNameLst>
                                          <p:attrName>style.visibility</p:attrName>
                                        </p:attrNameLst>
                                      </p:cBhvr>
                                      <p:to>
                                        <p:strVal val="visible"/>
                                      </p:to>
                                    </p:set>
                                    <p:animEffect transition="in" filter="fade">
                                      <p:cBhvr>
                                        <p:cTn id="71" dur="2000"/>
                                        <p:tgtEl>
                                          <p:spTgt spid="215"/>
                                        </p:tgtEl>
                                      </p:cBhvr>
                                    </p:animEffect>
                                    <p:anim calcmode="lin" valueType="num">
                                      <p:cBhvr>
                                        <p:cTn id="72" dur="2000" fill="hold"/>
                                        <p:tgtEl>
                                          <p:spTgt spid="215"/>
                                        </p:tgtEl>
                                        <p:attrNameLst>
                                          <p:attrName>ppt_w</p:attrName>
                                        </p:attrNameLst>
                                      </p:cBhvr>
                                      <p:tavLst>
                                        <p:tav tm="0" fmla="#ppt_w*sin(2.5*pi*$)">
                                          <p:val>
                                            <p:fltVal val="0"/>
                                          </p:val>
                                        </p:tav>
                                        <p:tav tm="100000">
                                          <p:val>
                                            <p:fltVal val="1"/>
                                          </p:val>
                                        </p:tav>
                                      </p:tavLst>
                                    </p:anim>
                                    <p:anim calcmode="lin" valueType="num">
                                      <p:cBhvr>
                                        <p:cTn id="73" dur="2000" fill="hold"/>
                                        <p:tgtEl>
                                          <p:spTgt spid="215"/>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47" presetClass="entr" presetSubtype="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2000"/>
                                        <p:tgtEl>
                                          <p:spTgt spid="14"/>
                                        </p:tgtEl>
                                      </p:cBhvr>
                                    </p:animEffect>
                                    <p:anim calcmode="lin" valueType="num">
                                      <p:cBhvr>
                                        <p:cTn id="79" dur="2000" fill="hold"/>
                                        <p:tgtEl>
                                          <p:spTgt spid="14"/>
                                        </p:tgtEl>
                                        <p:attrNameLst>
                                          <p:attrName>ppt_x</p:attrName>
                                        </p:attrNameLst>
                                      </p:cBhvr>
                                      <p:tavLst>
                                        <p:tav tm="0">
                                          <p:val>
                                            <p:strVal val="#ppt_x"/>
                                          </p:val>
                                        </p:tav>
                                        <p:tav tm="100000">
                                          <p:val>
                                            <p:strVal val="#ppt_x"/>
                                          </p:val>
                                        </p:tav>
                                      </p:tavLst>
                                    </p:anim>
                                    <p:anim calcmode="lin" valueType="num">
                                      <p:cBhvr>
                                        <p:cTn id="80" dur="2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3" grpId="0"/>
      <p:bldP spid="214" grpId="0" build="p"/>
      <p:bldP spid="215" grpId="0"/>
      <p:bldP spid="216" grpId="0" build="p"/>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grpSp>
        <p:nvGrpSpPr>
          <p:cNvPr id="2195" name="Google Shape;2195;p53"/>
          <p:cNvGrpSpPr/>
          <p:nvPr/>
        </p:nvGrpSpPr>
        <p:grpSpPr>
          <a:xfrm rot="5400000">
            <a:off x="2115974" y="1194902"/>
            <a:ext cx="3405075" cy="4074043"/>
            <a:chOff x="3146550" y="2061550"/>
            <a:chExt cx="1322000" cy="1581600"/>
          </a:xfrm>
        </p:grpSpPr>
        <p:sp>
          <p:nvSpPr>
            <p:cNvPr id="2196" name="Google Shape;2196;p53"/>
            <p:cNvSpPr/>
            <p:nvPr/>
          </p:nvSpPr>
          <p:spPr>
            <a:xfrm>
              <a:off x="3149633" y="2244673"/>
              <a:ext cx="1315825" cy="1388475"/>
            </a:xfrm>
            <a:custGeom>
              <a:avLst/>
              <a:gdLst/>
              <a:ahLst/>
              <a:cxnLst/>
              <a:rect l="l" t="t" r="r" b="b"/>
              <a:pathLst>
                <a:path w="52633" h="55539" extrusionOk="0">
                  <a:moveTo>
                    <a:pt x="72" y="51887"/>
                  </a:moveTo>
                  <a:cubicBezTo>
                    <a:pt x="22" y="51922"/>
                    <a:pt x="1" y="51948"/>
                    <a:pt x="17" y="51948"/>
                  </a:cubicBezTo>
                  <a:cubicBezTo>
                    <a:pt x="21" y="51948"/>
                    <a:pt x="25" y="51947"/>
                    <a:pt x="32" y="51945"/>
                  </a:cubicBezTo>
                  <a:cubicBezTo>
                    <a:pt x="45" y="51940"/>
                    <a:pt x="58" y="51921"/>
                    <a:pt x="72" y="51887"/>
                  </a:cubicBezTo>
                  <a:close/>
                  <a:moveTo>
                    <a:pt x="2836" y="0"/>
                  </a:moveTo>
                  <a:cubicBezTo>
                    <a:pt x="2194" y="335"/>
                    <a:pt x="2738" y="12666"/>
                    <a:pt x="2891" y="13963"/>
                  </a:cubicBezTo>
                  <a:cubicBezTo>
                    <a:pt x="3045" y="15274"/>
                    <a:pt x="1999" y="32012"/>
                    <a:pt x="1915" y="32891"/>
                  </a:cubicBezTo>
                  <a:cubicBezTo>
                    <a:pt x="1807" y="33731"/>
                    <a:pt x="541" y="50757"/>
                    <a:pt x="72" y="51887"/>
                  </a:cubicBezTo>
                  <a:lnTo>
                    <a:pt x="72" y="51887"/>
                  </a:lnTo>
                  <a:cubicBezTo>
                    <a:pt x="176" y="51814"/>
                    <a:pt x="407" y="51701"/>
                    <a:pt x="692" y="51701"/>
                  </a:cubicBezTo>
                  <a:cubicBezTo>
                    <a:pt x="1085" y="51701"/>
                    <a:pt x="1583" y="51915"/>
                    <a:pt x="1999" y="52740"/>
                  </a:cubicBezTo>
                  <a:lnTo>
                    <a:pt x="1622" y="54135"/>
                  </a:lnTo>
                  <a:cubicBezTo>
                    <a:pt x="1622" y="54135"/>
                    <a:pt x="1939" y="54489"/>
                    <a:pt x="2780" y="54489"/>
                  </a:cubicBezTo>
                  <a:cubicBezTo>
                    <a:pt x="2838" y="54489"/>
                    <a:pt x="2898" y="54487"/>
                    <a:pt x="2961" y="54484"/>
                  </a:cubicBezTo>
                  <a:cubicBezTo>
                    <a:pt x="2983" y="54483"/>
                    <a:pt x="3010" y="54482"/>
                    <a:pt x="3043" y="54482"/>
                  </a:cubicBezTo>
                  <a:cubicBezTo>
                    <a:pt x="4535" y="54482"/>
                    <a:pt x="17796" y="55379"/>
                    <a:pt x="22489" y="55516"/>
                  </a:cubicBezTo>
                  <a:cubicBezTo>
                    <a:pt x="22983" y="55531"/>
                    <a:pt x="23543" y="55538"/>
                    <a:pt x="24159" y="55538"/>
                  </a:cubicBezTo>
                  <a:cubicBezTo>
                    <a:pt x="31389" y="55538"/>
                    <a:pt x="46183" y="54549"/>
                    <a:pt x="48587" y="54177"/>
                  </a:cubicBezTo>
                  <a:cubicBezTo>
                    <a:pt x="49940" y="53967"/>
                    <a:pt x="49201" y="52642"/>
                    <a:pt x="49061" y="50132"/>
                  </a:cubicBezTo>
                  <a:cubicBezTo>
                    <a:pt x="48964" y="48304"/>
                    <a:pt x="52032" y="46170"/>
                    <a:pt x="52311" y="45459"/>
                  </a:cubicBezTo>
                  <a:cubicBezTo>
                    <a:pt x="52632" y="44608"/>
                    <a:pt x="51698" y="25791"/>
                    <a:pt x="51628" y="24899"/>
                  </a:cubicBezTo>
                  <a:cubicBezTo>
                    <a:pt x="51558" y="24006"/>
                    <a:pt x="51419" y="572"/>
                    <a:pt x="51419" y="572"/>
                  </a:cubicBezTo>
                  <a:lnTo>
                    <a:pt x="50386" y="363"/>
                  </a:lnTo>
                  <a:cubicBezTo>
                    <a:pt x="50386" y="363"/>
                    <a:pt x="39144" y="670"/>
                    <a:pt x="38265" y="977"/>
                  </a:cubicBezTo>
                  <a:cubicBezTo>
                    <a:pt x="37555" y="1229"/>
                    <a:pt x="28206" y="1424"/>
                    <a:pt x="24084" y="1424"/>
                  </a:cubicBezTo>
                  <a:cubicBezTo>
                    <a:pt x="23188" y="1424"/>
                    <a:pt x="22539" y="1415"/>
                    <a:pt x="22280" y="1395"/>
                  </a:cubicBezTo>
                  <a:cubicBezTo>
                    <a:pt x="20829" y="1284"/>
                    <a:pt x="13074" y="363"/>
                    <a:pt x="12209" y="293"/>
                  </a:cubicBezTo>
                  <a:cubicBezTo>
                    <a:pt x="11330" y="223"/>
                    <a:pt x="2836" y="0"/>
                    <a:pt x="28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3146550" y="2234675"/>
              <a:ext cx="1322000" cy="1408475"/>
            </a:xfrm>
            <a:custGeom>
              <a:avLst/>
              <a:gdLst/>
              <a:ahLst/>
              <a:cxnLst/>
              <a:rect l="l" t="t" r="r" b="b"/>
              <a:pathLst>
                <a:path w="52880" h="56339" extrusionOk="0">
                  <a:moveTo>
                    <a:pt x="3097" y="2839"/>
                  </a:moveTo>
                  <a:cubicBezTo>
                    <a:pt x="3613" y="9479"/>
                    <a:pt x="3976" y="16132"/>
                    <a:pt x="4046" y="22814"/>
                  </a:cubicBezTo>
                  <a:cubicBezTo>
                    <a:pt x="4116" y="29858"/>
                    <a:pt x="3767" y="36846"/>
                    <a:pt x="3209" y="43876"/>
                  </a:cubicBezTo>
                  <a:cubicBezTo>
                    <a:pt x="2972" y="46722"/>
                    <a:pt x="2818" y="49567"/>
                    <a:pt x="2135" y="52329"/>
                  </a:cubicBezTo>
                  <a:cubicBezTo>
                    <a:pt x="2107" y="52287"/>
                    <a:pt x="2051" y="52273"/>
                    <a:pt x="1981" y="52273"/>
                  </a:cubicBezTo>
                  <a:cubicBezTo>
                    <a:pt x="1493" y="52217"/>
                    <a:pt x="991" y="52162"/>
                    <a:pt x="503" y="52106"/>
                  </a:cubicBezTo>
                  <a:cubicBezTo>
                    <a:pt x="726" y="45410"/>
                    <a:pt x="1661" y="38771"/>
                    <a:pt x="2428" y="32104"/>
                  </a:cubicBezTo>
                  <a:cubicBezTo>
                    <a:pt x="3195" y="25366"/>
                    <a:pt x="3572" y="18671"/>
                    <a:pt x="3237" y="11864"/>
                  </a:cubicBezTo>
                  <a:cubicBezTo>
                    <a:pt x="3083" y="8851"/>
                    <a:pt x="2944" y="5852"/>
                    <a:pt x="3097" y="2839"/>
                  </a:cubicBezTo>
                  <a:close/>
                  <a:moveTo>
                    <a:pt x="51736" y="46303"/>
                  </a:moveTo>
                  <a:lnTo>
                    <a:pt x="51736" y="46303"/>
                  </a:lnTo>
                  <a:cubicBezTo>
                    <a:pt x="51401" y="46666"/>
                    <a:pt x="51053" y="47042"/>
                    <a:pt x="50704" y="47391"/>
                  </a:cubicBezTo>
                  <a:cubicBezTo>
                    <a:pt x="50230" y="47893"/>
                    <a:pt x="49742" y="48382"/>
                    <a:pt x="49253" y="48884"/>
                  </a:cubicBezTo>
                  <a:cubicBezTo>
                    <a:pt x="49225" y="48898"/>
                    <a:pt x="49184" y="48939"/>
                    <a:pt x="49170" y="48967"/>
                  </a:cubicBezTo>
                  <a:cubicBezTo>
                    <a:pt x="48347" y="49804"/>
                    <a:pt x="47510" y="50627"/>
                    <a:pt x="46645" y="51408"/>
                  </a:cubicBezTo>
                  <a:cubicBezTo>
                    <a:pt x="46226" y="51799"/>
                    <a:pt x="45780" y="52106"/>
                    <a:pt x="45334" y="52385"/>
                  </a:cubicBezTo>
                  <a:cubicBezTo>
                    <a:pt x="46366" y="50823"/>
                    <a:pt x="46896" y="49065"/>
                    <a:pt x="46784" y="47126"/>
                  </a:cubicBezTo>
                  <a:lnTo>
                    <a:pt x="46784" y="47126"/>
                  </a:lnTo>
                  <a:cubicBezTo>
                    <a:pt x="47423" y="47252"/>
                    <a:pt x="48117" y="47388"/>
                    <a:pt x="48787" y="47388"/>
                  </a:cubicBezTo>
                  <a:cubicBezTo>
                    <a:pt x="49230" y="47388"/>
                    <a:pt x="49663" y="47329"/>
                    <a:pt x="50062" y="47168"/>
                  </a:cubicBezTo>
                  <a:cubicBezTo>
                    <a:pt x="50634" y="46945"/>
                    <a:pt x="51192" y="46638"/>
                    <a:pt x="51736" y="46303"/>
                  </a:cubicBezTo>
                  <a:close/>
                  <a:moveTo>
                    <a:pt x="5113" y="529"/>
                  </a:moveTo>
                  <a:cubicBezTo>
                    <a:pt x="7758" y="529"/>
                    <a:pt x="10393" y="642"/>
                    <a:pt x="13029" y="859"/>
                  </a:cubicBezTo>
                  <a:cubicBezTo>
                    <a:pt x="16139" y="1124"/>
                    <a:pt x="19236" y="1626"/>
                    <a:pt x="22346" y="1975"/>
                  </a:cubicBezTo>
                  <a:cubicBezTo>
                    <a:pt x="23802" y="2149"/>
                    <a:pt x="25254" y="2213"/>
                    <a:pt x="26705" y="2213"/>
                  </a:cubicBezTo>
                  <a:cubicBezTo>
                    <a:pt x="28385" y="2213"/>
                    <a:pt x="30064" y="2128"/>
                    <a:pt x="31748" y="2030"/>
                  </a:cubicBezTo>
                  <a:cubicBezTo>
                    <a:pt x="34886" y="1863"/>
                    <a:pt x="38025" y="1682"/>
                    <a:pt x="41163" y="1486"/>
                  </a:cubicBezTo>
                  <a:cubicBezTo>
                    <a:pt x="44608" y="1305"/>
                    <a:pt x="48068" y="1110"/>
                    <a:pt x="51527" y="900"/>
                  </a:cubicBezTo>
                  <a:lnTo>
                    <a:pt x="51527" y="900"/>
                  </a:lnTo>
                  <a:cubicBezTo>
                    <a:pt x="51471" y="8042"/>
                    <a:pt x="51206" y="15226"/>
                    <a:pt x="51471" y="22381"/>
                  </a:cubicBezTo>
                  <a:cubicBezTo>
                    <a:pt x="51611" y="25896"/>
                    <a:pt x="51918" y="29384"/>
                    <a:pt x="51904" y="32913"/>
                  </a:cubicBezTo>
                  <a:cubicBezTo>
                    <a:pt x="51890" y="36330"/>
                    <a:pt x="51959" y="39761"/>
                    <a:pt x="52113" y="43179"/>
                  </a:cubicBezTo>
                  <a:cubicBezTo>
                    <a:pt x="52127" y="43611"/>
                    <a:pt x="52169" y="44071"/>
                    <a:pt x="52183" y="44504"/>
                  </a:cubicBezTo>
                  <a:cubicBezTo>
                    <a:pt x="52196" y="44727"/>
                    <a:pt x="52183" y="44964"/>
                    <a:pt x="52224" y="45187"/>
                  </a:cubicBezTo>
                  <a:cubicBezTo>
                    <a:pt x="52224" y="45201"/>
                    <a:pt x="52238" y="45271"/>
                    <a:pt x="52252" y="45355"/>
                  </a:cubicBezTo>
                  <a:cubicBezTo>
                    <a:pt x="51611" y="45787"/>
                    <a:pt x="50941" y="46178"/>
                    <a:pt x="50272" y="46512"/>
                  </a:cubicBezTo>
                  <a:cubicBezTo>
                    <a:pt x="49772" y="46750"/>
                    <a:pt x="49250" y="46833"/>
                    <a:pt x="48722" y="46833"/>
                  </a:cubicBezTo>
                  <a:cubicBezTo>
                    <a:pt x="48010" y="46833"/>
                    <a:pt x="47286" y="46682"/>
                    <a:pt x="46589" y="46554"/>
                  </a:cubicBezTo>
                  <a:cubicBezTo>
                    <a:pt x="46567" y="46548"/>
                    <a:pt x="46544" y="46545"/>
                    <a:pt x="46522" y="46545"/>
                  </a:cubicBezTo>
                  <a:cubicBezTo>
                    <a:pt x="46384" y="46545"/>
                    <a:pt x="46242" y="46648"/>
                    <a:pt x="46254" y="46791"/>
                  </a:cubicBezTo>
                  <a:cubicBezTo>
                    <a:pt x="46478" y="49093"/>
                    <a:pt x="45766" y="51115"/>
                    <a:pt x="44316" y="52901"/>
                  </a:cubicBezTo>
                  <a:cubicBezTo>
                    <a:pt x="43102" y="53417"/>
                    <a:pt x="41763" y="53640"/>
                    <a:pt x="40312" y="53668"/>
                  </a:cubicBezTo>
                  <a:cubicBezTo>
                    <a:pt x="39413" y="53672"/>
                    <a:pt x="38514" y="53673"/>
                    <a:pt x="37616" y="53673"/>
                  </a:cubicBezTo>
                  <a:cubicBezTo>
                    <a:pt x="34921" y="53673"/>
                    <a:pt x="32233" y="53658"/>
                    <a:pt x="29544" y="53626"/>
                  </a:cubicBezTo>
                  <a:cubicBezTo>
                    <a:pt x="22796" y="53566"/>
                    <a:pt x="16048" y="53464"/>
                    <a:pt x="9281" y="53464"/>
                  </a:cubicBezTo>
                  <a:cubicBezTo>
                    <a:pt x="8202" y="53464"/>
                    <a:pt x="7121" y="53467"/>
                    <a:pt x="6041" y="53473"/>
                  </a:cubicBezTo>
                  <a:cubicBezTo>
                    <a:pt x="6096" y="52999"/>
                    <a:pt x="6027" y="52496"/>
                    <a:pt x="6013" y="52036"/>
                  </a:cubicBezTo>
                  <a:cubicBezTo>
                    <a:pt x="5957" y="50976"/>
                    <a:pt x="5943" y="49930"/>
                    <a:pt x="5957" y="48870"/>
                  </a:cubicBezTo>
                  <a:cubicBezTo>
                    <a:pt x="5957" y="48842"/>
                    <a:pt x="5971" y="48814"/>
                    <a:pt x="5971" y="48772"/>
                  </a:cubicBezTo>
                  <a:lnTo>
                    <a:pt x="5971" y="48465"/>
                  </a:lnTo>
                  <a:lnTo>
                    <a:pt x="5971" y="48423"/>
                  </a:lnTo>
                  <a:lnTo>
                    <a:pt x="5971" y="48409"/>
                  </a:lnTo>
                  <a:cubicBezTo>
                    <a:pt x="5957" y="42593"/>
                    <a:pt x="5762" y="36776"/>
                    <a:pt x="5594" y="30960"/>
                  </a:cubicBezTo>
                  <a:cubicBezTo>
                    <a:pt x="5385" y="24502"/>
                    <a:pt x="5455" y="18043"/>
                    <a:pt x="5134" y="11585"/>
                  </a:cubicBezTo>
                  <a:cubicBezTo>
                    <a:pt x="4966" y="7875"/>
                    <a:pt x="4576" y="4178"/>
                    <a:pt x="3851" y="538"/>
                  </a:cubicBezTo>
                  <a:cubicBezTo>
                    <a:pt x="4272" y="532"/>
                    <a:pt x="4692" y="529"/>
                    <a:pt x="5113" y="529"/>
                  </a:cubicBezTo>
                  <a:close/>
                  <a:moveTo>
                    <a:pt x="3530" y="1821"/>
                  </a:moveTo>
                  <a:lnTo>
                    <a:pt x="3530" y="1821"/>
                  </a:lnTo>
                  <a:cubicBezTo>
                    <a:pt x="4674" y="8098"/>
                    <a:pt x="4715" y="14500"/>
                    <a:pt x="4813" y="20875"/>
                  </a:cubicBezTo>
                  <a:cubicBezTo>
                    <a:pt x="4897" y="26719"/>
                    <a:pt x="5120" y="32564"/>
                    <a:pt x="5273" y="38408"/>
                  </a:cubicBezTo>
                  <a:cubicBezTo>
                    <a:pt x="5371" y="41770"/>
                    <a:pt x="5441" y="45132"/>
                    <a:pt x="5441" y="48507"/>
                  </a:cubicBezTo>
                  <a:cubicBezTo>
                    <a:pt x="5385" y="49609"/>
                    <a:pt x="5399" y="50725"/>
                    <a:pt x="5455" y="51827"/>
                  </a:cubicBezTo>
                  <a:cubicBezTo>
                    <a:pt x="5483" y="52399"/>
                    <a:pt x="5622" y="53124"/>
                    <a:pt x="5455" y="53682"/>
                  </a:cubicBezTo>
                  <a:cubicBezTo>
                    <a:pt x="5399" y="53835"/>
                    <a:pt x="5538" y="54017"/>
                    <a:pt x="5692" y="54017"/>
                  </a:cubicBezTo>
                  <a:cubicBezTo>
                    <a:pt x="6800" y="54010"/>
                    <a:pt x="7907" y="54008"/>
                    <a:pt x="9015" y="54008"/>
                  </a:cubicBezTo>
                  <a:cubicBezTo>
                    <a:pt x="15188" y="54008"/>
                    <a:pt x="21360" y="54095"/>
                    <a:pt x="27521" y="54142"/>
                  </a:cubicBezTo>
                  <a:cubicBezTo>
                    <a:pt x="30552" y="54177"/>
                    <a:pt x="33582" y="54202"/>
                    <a:pt x="36612" y="54202"/>
                  </a:cubicBezTo>
                  <a:cubicBezTo>
                    <a:pt x="37264" y="54202"/>
                    <a:pt x="37916" y="54201"/>
                    <a:pt x="38569" y="54198"/>
                  </a:cubicBezTo>
                  <a:cubicBezTo>
                    <a:pt x="38695" y="54198"/>
                    <a:pt x="38821" y="54198"/>
                    <a:pt x="38947" y="54198"/>
                  </a:cubicBezTo>
                  <a:cubicBezTo>
                    <a:pt x="41431" y="54198"/>
                    <a:pt x="43921" y="54160"/>
                    <a:pt x="46031" y="52594"/>
                  </a:cubicBezTo>
                  <a:cubicBezTo>
                    <a:pt x="47091" y="51813"/>
                    <a:pt x="48054" y="50850"/>
                    <a:pt x="48988" y="49888"/>
                  </a:cubicBezTo>
                  <a:lnTo>
                    <a:pt x="48988" y="49888"/>
                  </a:lnTo>
                  <a:cubicBezTo>
                    <a:pt x="48933" y="50446"/>
                    <a:pt x="48974" y="50976"/>
                    <a:pt x="49030" y="51604"/>
                  </a:cubicBezTo>
                  <a:cubicBezTo>
                    <a:pt x="49058" y="52176"/>
                    <a:pt x="49058" y="52720"/>
                    <a:pt x="49170" y="53291"/>
                  </a:cubicBezTo>
                  <a:cubicBezTo>
                    <a:pt x="49253" y="53570"/>
                    <a:pt x="49393" y="53989"/>
                    <a:pt x="49156" y="54240"/>
                  </a:cubicBezTo>
                  <a:cubicBezTo>
                    <a:pt x="48974" y="54407"/>
                    <a:pt x="48389" y="54366"/>
                    <a:pt x="48151" y="54379"/>
                  </a:cubicBezTo>
                  <a:cubicBezTo>
                    <a:pt x="44692" y="54603"/>
                    <a:pt x="41275" y="54937"/>
                    <a:pt x="37815" y="55342"/>
                  </a:cubicBezTo>
                  <a:cubicBezTo>
                    <a:pt x="34967" y="55673"/>
                    <a:pt x="32156" y="55805"/>
                    <a:pt x="29322" y="55805"/>
                  </a:cubicBezTo>
                  <a:cubicBezTo>
                    <a:pt x="28339" y="55805"/>
                    <a:pt x="27354" y="55789"/>
                    <a:pt x="26364" y="55760"/>
                  </a:cubicBezTo>
                  <a:cubicBezTo>
                    <a:pt x="22570" y="55635"/>
                    <a:pt x="18790" y="55593"/>
                    <a:pt x="15009" y="55495"/>
                  </a:cubicBezTo>
                  <a:cubicBezTo>
                    <a:pt x="10671" y="55356"/>
                    <a:pt x="6347" y="55105"/>
                    <a:pt x="2037" y="54477"/>
                  </a:cubicBezTo>
                  <a:cubicBezTo>
                    <a:pt x="3056" y="51659"/>
                    <a:pt x="3321" y="48716"/>
                    <a:pt x="3572" y="45745"/>
                  </a:cubicBezTo>
                  <a:cubicBezTo>
                    <a:pt x="3851" y="42160"/>
                    <a:pt x="4171" y="38576"/>
                    <a:pt x="4339" y="34977"/>
                  </a:cubicBezTo>
                  <a:cubicBezTo>
                    <a:pt x="4688" y="27877"/>
                    <a:pt x="4618" y="20777"/>
                    <a:pt x="4283" y="13677"/>
                  </a:cubicBezTo>
                  <a:cubicBezTo>
                    <a:pt x="4116" y="9716"/>
                    <a:pt x="3837" y="5769"/>
                    <a:pt x="3530" y="1821"/>
                  </a:cubicBezTo>
                  <a:close/>
                  <a:moveTo>
                    <a:pt x="4756" y="1"/>
                  </a:moveTo>
                  <a:cubicBezTo>
                    <a:pt x="4343" y="1"/>
                    <a:pt x="3929" y="3"/>
                    <a:pt x="3516" y="8"/>
                  </a:cubicBezTo>
                  <a:cubicBezTo>
                    <a:pt x="3488" y="8"/>
                    <a:pt x="3446" y="36"/>
                    <a:pt x="3418" y="36"/>
                  </a:cubicBezTo>
                  <a:cubicBezTo>
                    <a:pt x="3293" y="36"/>
                    <a:pt x="3153" y="36"/>
                    <a:pt x="3028" y="64"/>
                  </a:cubicBezTo>
                  <a:cubicBezTo>
                    <a:pt x="2930" y="78"/>
                    <a:pt x="2846" y="189"/>
                    <a:pt x="2846" y="287"/>
                  </a:cubicBezTo>
                  <a:cubicBezTo>
                    <a:pt x="2818" y="329"/>
                    <a:pt x="2804" y="356"/>
                    <a:pt x="2804" y="412"/>
                  </a:cubicBezTo>
                  <a:cubicBezTo>
                    <a:pt x="2023" y="7122"/>
                    <a:pt x="3097" y="13915"/>
                    <a:pt x="2860" y="20652"/>
                  </a:cubicBezTo>
                  <a:cubicBezTo>
                    <a:pt x="2609" y="27417"/>
                    <a:pt x="1633" y="34140"/>
                    <a:pt x="893" y="40863"/>
                  </a:cubicBezTo>
                  <a:cubicBezTo>
                    <a:pt x="475" y="44685"/>
                    <a:pt x="126" y="48507"/>
                    <a:pt x="1" y="52343"/>
                  </a:cubicBezTo>
                  <a:cubicBezTo>
                    <a:pt x="1" y="52496"/>
                    <a:pt x="126" y="52580"/>
                    <a:pt x="266" y="52594"/>
                  </a:cubicBezTo>
                  <a:cubicBezTo>
                    <a:pt x="852" y="52650"/>
                    <a:pt x="1424" y="52720"/>
                    <a:pt x="2023" y="52775"/>
                  </a:cubicBezTo>
                  <a:lnTo>
                    <a:pt x="2051" y="52775"/>
                  </a:lnTo>
                  <a:cubicBezTo>
                    <a:pt x="1898" y="53389"/>
                    <a:pt x="1703" y="53989"/>
                    <a:pt x="1479" y="54589"/>
                  </a:cubicBezTo>
                  <a:cubicBezTo>
                    <a:pt x="1424" y="54714"/>
                    <a:pt x="1535" y="54882"/>
                    <a:pt x="1661" y="54896"/>
                  </a:cubicBezTo>
                  <a:cubicBezTo>
                    <a:pt x="9625" y="56081"/>
                    <a:pt x="17702" y="55984"/>
                    <a:pt x="25750" y="56207"/>
                  </a:cubicBezTo>
                  <a:cubicBezTo>
                    <a:pt x="27396" y="56251"/>
                    <a:pt x="29042" y="56339"/>
                    <a:pt x="30682" y="56339"/>
                  </a:cubicBezTo>
                  <a:cubicBezTo>
                    <a:pt x="31112" y="56339"/>
                    <a:pt x="31542" y="56333"/>
                    <a:pt x="31971" y="56318"/>
                  </a:cubicBezTo>
                  <a:cubicBezTo>
                    <a:pt x="33952" y="56249"/>
                    <a:pt x="35905" y="56039"/>
                    <a:pt x="37857" y="55802"/>
                  </a:cubicBezTo>
                  <a:cubicBezTo>
                    <a:pt x="39880" y="55579"/>
                    <a:pt x="41875" y="55314"/>
                    <a:pt x="43897" y="55133"/>
                  </a:cubicBezTo>
                  <a:cubicBezTo>
                    <a:pt x="45459" y="54993"/>
                    <a:pt x="47035" y="54993"/>
                    <a:pt x="48598" y="54826"/>
                  </a:cubicBezTo>
                  <a:cubicBezTo>
                    <a:pt x="48974" y="54798"/>
                    <a:pt x="49504" y="54784"/>
                    <a:pt x="49728" y="54435"/>
                  </a:cubicBezTo>
                  <a:cubicBezTo>
                    <a:pt x="50007" y="54031"/>
                    <a:pt x="49755" y="53347"/>
                    <a:pt x="49686" y="52915"/>
                  </a:cubicBezTo>
                  <a:cubicBezTo>
                    <a:pt x="49504" y="51729"/>
                    <a:pt x="49407" y="50404"/>
                    <a:pt x="49672" y="49218"/>
                  </a:cubicBezTo>
                  <a:cubicBezTo>
                    <a:pt x="49783" y="49093"/>
                    <a:pt x="49895" y="48995"/>
                    <a:pt x="50007" y="48870"/>
                  </a:cubicBezTo>
                  <a:cubicBezTo>
                    <a:pt x="50620" y="48242"/>
                    <a:pt x="51220" y="47614"/>
                    <a:pt x="51834" y="46973"/>
                  </a:cubicBezTo>
                  <a:cubicBezTo>
                    <a:pt x="52099" y="46694"/>
                    <a:pt x="52545" y="46359"/>
                    <a:pt x="52727" y="46024"/>
                  </a:cubicBezTo>
                  <a:cubicBezTo>
                    <a:pt x="52880" y="45676"/>
                    <a:pt x="52727" y="45090"/>
                    <a:pt x="52713" y="44671"/>
                  </a:cubicBezTo>
                  <a:cubicBezTo>
                    <a:pt x="52657" y="43723"/>
                    <a:pt x="52601" y="42802"/>
                    <a:pt x="52573" y="41854"/>
                  </a:cubicBezTo>
                  <a:cubicBezTo>
                    <a:pt x="52503" y="40082"/>
                    <a:pt x="52448" y="38297"/>
                    <a:pt x="52434" y="36525"/>
                  </a:cubicBezTo>
                  <a:cubicBezTo>
                    <a:pt x="52378" y="32913"/>
                    <a:pt x="52392" y="29328"/>
                    <a:pt x="52169" y="25715"/>
                  </a:cubicBezTo>
                  <a:cubicBezTo>
                    <a:pt x="51611" y="17374"/>
                    <a:pt x="51959" y="8977"/>
                    <a:pt x="52029" y="621"/>
                  </a:cubicBezTo>
                  <a:cubicBezTo>
                    <a:pt x="52029" y="482"/>
                    <a:pt x="51904" y="356"/>
                    <a:pt x="51764" y="356"/>
                  </a:cubicBezTo>
                  <a:cubicBezTo>
                    <a:pt x="45487" y="705"/>
                    <a:pt x="39210" y="1082"/>
                    <a:pt x="32933" y="1431"/>
                  </a:cubicBezTo>
                  <a:cubicBezTo>
                    <a:pt x="30813" y="1544"/>
                    <a:pt x="28686" y="1701"/>
                    <a:pt x="26561" y="1701"/>
                  </a:cubicBezTo>
                  <a:cubicBezTo>
                    <a:pt x="25541" y="1701"/>
                    <a:pt x="24522" y="1665"/>
                    <a:pt x="23504" y="1570"/>
                  </a:cubicBezTo>
                  <a:cubicBezTo>
                    <a:pt x="20394" y="1291"/>
                    <a:pt x="17311" y="733"/>
                    <a:pt x="14214" y="426"/>
                  </a:cubicBezTo>
                  <a:cubicBezTo>
                    <a:pt x="11068" y="142"/>
                    <a:pt x="7921" y="1"/>
                    <a:pt x="4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3672075" y="2325850"/>
              <a:ext cx="423700" cy="71450"/>
            </a:xfrm>
            <a:custGeom>
              <a:avLst/>
              <a:gdLst/>
              <a:ahLst/>
              <a:cxnLst/>
              <a:rect l="l" t="t" r="r" b="b"/>
              <a:pathLst>
                <a:path w="16948" h="2858" extrusionOk="0">
                  <a:moveTo>
                    <a:pt x="15734" y="0"/>
                  </a:moveTo>
                  <a:cubicBezTo>
                    <a:pt x="15224" y="0"/>
                    <a:pt x="14563" y="196"/>
                    <a:pt x="14033" y="378"/>
                  </a:cubicBezTo>
                  <a:cubicBezTo>
                    <a:pt x="13517" y="378"/>
                    <a:pt x="12986" y="392"/>
                    <a:pt x="12470" y="406"/>
                  </a:cubicBezTo>
                  <a:cubicBezTo>
                    <a:pt x="11229" y="448"/>
                    <a:pt x="9988" y="490"/>
                    <a:pt x="8746" y="545"/>
                  </a:cubicBezTo>
                  <a:cubicBezTo>
                    <a:pt x="6263" y="671"/>
                    <a:pt x="3794" y="866"/>
                    <a:pt x="1312" y="1103"/>
                  </a:cubicBezTo>
                  <a:cubicBezTo>
                    <a:pt x="1158" y="1131"/>
                    <a:pt x="1033" y="1187"/>
                    <a:pt x="949" y="1285"/>
                  </a:cubicBezTo>
                  <a:cubicBezTo>
                    <a:pt x="851" y="1285"/>
                    <a:pt x="754" y="1257"/>
                    <a:pt x="670" y="1257"/>
                  </a:cubicBezTo>
                  <a:cubicBezTo>
                    <a:pt x="657" y="1256"/>
                    <a:pt x="644" y="1255"/>
                    <a:pt x="631" y="1255"/>
                  </a:cubicBezTo>
                  <a:cubicBezTo>
                    <a:pt x="1" y="1255"/>
                    <a:pt x="13" y="2262"/>
                    <a:pt x="670" y="2303"/>
                  </a:cubicBezTo>
                  <a:cubicBezTo>
                    <a:pt x="4366" y="2638"/>
                    <a:pt x="8077" y="2707"/>
                    <a:pt x="11787" y="2763"/>
                  </a:cubicBezTo>
                  <a:cubicBezTo>
                    <a:pt x="12399" y="2770"/>
                    <a:pt x="13180" y="2858"/>
                    <a:pt x="13949" y="2858"/>
                  </a:cubicBezTo>
                  <a:cubicBezTo>
                    <a:pt x="14775" y="2858"/>
                    <a:pt x="15589" y="2756"/>
                    <a:pt x="16167" y="2345"/>
                  </a:cubicBezTo>
                  <a:cubicBezTo>
                    <a:pt x="16781" y="1898"/>
                    <a:pt x="16948" y="992"/>
                    <a:pt x="16515" y="434"/>
                  </a:cubicBezTo>
                  <a:cubicBezTo>
                    <a:pt x="16425" y="114"/>
                    <a:pt x="16123" y="0"/>
                    <a:pt x="157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3640000" y="2168600"/>
              <a:ext cx="444625" cy="196325"/>
            </a:xfrm>
            <a:custGeom>
              <a:avLst/>
              <a:gdLst/>
              <a:ahLst/>
              <a:cxnLst/>
              <a:rect l="l" t="t" r="r" b="b"/>
              <a:pathLst>
                <a:path w="17785" h="7853" extrusionOk="0">
                  <a:moveTo>
                    <a:pt x="2957" y="2073"/>
                  </a:moveTo>
                  <a:cubicBezTo>
                    <a:pt x="2970" y="2073"/>
                    <a:pt x="2980" y="2091"/>
                    <a:pt x="2943" y="2121"/>
                  </a:cubicBezTo>
                  <a:cubicBezTo>
                    <a:pt x="2930" y="2088"/>
                    <a:pt x="2945" y="2073"/>
                    <a:pt x="2957" y="2073"/>
                  </a:cubicBezTo>
                  <a:close/>
                  <a:moveTo>
                    <a:pt x="9136" y="1"/>
                  </a:moveTo>
                  <a:cubicBezTo>
                    <a:pt x="8941" y="1"/>
                    <a:pt x="8788" y="56"/>
                    <a:pt x="8648" y="154"/>
                  </a:cubicBezTo>
                  <a:lnTo>
                    <a:pt x="6347" y="112"/>
                  </a:lnTo>
                  <a:cubicBezTo>
                    <a:pt x="6246" y="95"/>
                    <a:pt x="6157" y="87"/>
                    <a:pt x="6074" y="87"/>
                  </a:cubicBezTo>
                  <a:cubicBezTo>
                    <a:pt x="5824" y="87"/>
                    <a:pt x="5628" y="157"/>
                    <a:pt x="5314" y="252"/>
                  </a:cubicBezTo>
                  <a:cubicBezTo>
                    <a:pt x="5300" y="254"/>
                    <a:pt x="5285" y="256"/>
                    <a:pt x="5268" y="256"/>
                  </a:cubicBezTo>
                  <a:cubicBezTo>
                    <a:pt x="5161" y="256"/>
                    <a:pt x="5015" y="202"/>
                    <a:pt x="4912" y="202"/>
                  </a:cubicBezTo>
                  <a:cubicBezTo>
                    <a:pt x="4877" y="202"/>
                    <a:pt x="4848" y="208"/>
                    <a:pt x="4826" y="224"/>
                  </a:cubicBezTo>
                  <a:cubicBezTo>
                    <a:pt x="4731" y="230"/>
                    <a:pt x="4635" y="232"/>
                    <a:pt x="4536" y="232"/>
                  </a:cubicBezTo>
                  <a:cubicBezTo>
                    <a:pt x="4361" y="232"/>
                    <a:pt x="4183" y="226"/>
                    <a:pt x="4006" y="226"/>
                  </a:cubicBezTo>
                  <a:cubicBezTo>
                    <a:pt x="3844" y="226"/>
                    <a:pt x="3684" y="231"/>
                    <a:pt x="3529" y="252"/>
                  </a:cubicBezTo>
                  <a:cubicBezTo>
                    <a:pt x="2925" y="336"/>
                    <a:pt x="2288" y="462"/>
                    <a:pt x="1656" y="462"/>
                  </a:cubicBezTo>
                  <a:cubicBezTo>
                    <a:pt x="1457" y="462"/>
                    <a:pt x="1258" y="449"/>
                    <a:pt x="1060" y="419"/>
                  </a:cubicBezTo>
                  <a:cubicBezTo>
                    <a:pt x="988" y="406"/>
                    <a:pt x="917" y="400"/>
                    <a:pt x="847" y="400"/>
                  </a:cubicBezTo>
                  <a:cubicBezTo>
                    <a:pt x="607" y="400"/>
                    <a:pt x="389" y="482"/>
                    <a:pt x="237" y="698"/>
                  </a:cubicBezTo>
                  <a:cubicBezTo>
                    <a:pt x="70" y="949"/>
                    <a:pt x="0" y="1312"/>
                    <a:pt x="167" y="1577"/>
                  </a:cubicBezTo>
                  <a:cubicBezTo>
                    <a:pt x="293" y="1772"/>
                    <a:pt x="391" y="1953"/>
                    <a:pt x="460" y="2163"/>
                  </a:cubicBezTo>
                  <a:cubicBezTo>
                    <a:pt x="488" y="2372"/>
                    <a:pt x="530" y="2567"/>
                    <a:pt x="628" y="2776"/>
                  </a:cubicBezTo>
                  <a:cubicBezTo>
                    <a:pt x="642" y="2846"/>
                    <a:pt x="670" y="2902"/>
                    <a:pt x="697" y="2972"/>
                  </a:cubicBezTo>
                  <a:lnTo>
                    <a:pt x="697" y="2986"/>
                  </a:lnTo>
                  <a:cubicBezTo>
                    <a:pt x="879" y="4380"/>
                    <a:pt x="935" y="5789"/>
                    <a:pt x="865" y="7184"/>
                  </a:cubicBezTo>
                  <a:cubicBezTo>
                    <a:pt x="851" y="7603"/>
                    <a:pt x="1130" y="7798"/>
                    <a:pt x="1534" y="7798"/>
                  </a:cubicBezTo>
                  <a:cubicBezTo>
                    <a:pt x="1596" y="7798"/>
                    <a:pt x="1714" y="7842"/>
                    <a:pt x="1768" y="7842"/>
                  </a:cubicBezTo>
                  <a:cubicBezTo>
                    <a:pt x="1775" y="7842"/>
                    <a:pt x="1781" y="7841"/>
                    <a:pt x="1785" y="7840"/>
                  </a:cubicBezTo>
                  <a:cubicBezTo>
                    <a:pt x="1818" y="7849"/>
                    <a:pt x="1871" y="7852"/>
                    <a:pt x="1930" y="7852"/>
                  </a:cubicBezTo>
                  <a:cubicBezTo>
                    <a:pt x="2047" y="7852"/>
                    <a:pt x="2190" y="7840"/>
                    <a:pt x="2246" y="7840"/>
                  </a:cubicBezTo>
                  <a:cubicBezTo>
                    <a:pt x="3551" y="7729"/>
                    <a:pt x="4826" y="7696"/>
                    <a:pt x="6106" y="7696"/>
                  </a:cubicBezTo>
                  <a:cubicBezTo>
                    <a:pt x="7247" y="7696"/>
                    <a:pt x="8392" y="7722"/>
                    <a:pt x="9569" y="7742"/>
                  </a:cubicBezTo>
                  <a:cubicBezTo>
                    <a:pt x="10100" y="7754"/>
                    <a:pt x="10626" y="7769"/>
                    <a:pt x="11153" y="7769"/>
                  </a:cubicBezTo>
                  <a:cubicBezTo>
                    <a:pt x="11829" y="7769"/>
                    <a:pt x="12505" y="7745"/>
                    <a:pt x="13195" y="7658"/>
                  </a:cubicBezTo>
                  <a:cubicBezTo>
                    <a:pt x="14409" y="7505"/>
                    <a:pt x="15636" y="7324"/>
                    <a:pt x="16850" y="7156"/>
                  </a:cubicBezTo>
                  <a:cubicBezTo>
                    <a:pt x="17533" y="7086"/>
                    <a:pt x="17785" y="5998"/>
                    <a:pt x="17003" y="5984"/>
                  </a:cubicBezTo>
                  <a:cubicBezTo>
                    <a:pt x="16878" y="5984"/>
                    <a:pt x="16766" y="5622"/>
                    <a:pt x="16627" y="5552"/>
                  </a:cubicBezTo>
                  <a:cubicBezTo>
                    <a:pt x="16655" y="5468"/>
                    <a:pt x="16669" y="5399"/>
                    <a:pt x="16683" y="5343"/>
                  </a:cubicBezTo>
                  <a:cubicBezTo>
                    <a:pt x="16724" y="5134"/>
                    <a:pt x="16752" y="4924"/>
                    <a:pt x="16766" y="4715"/>
                  </a:cubicBezTo>
                  <a:cubicBezTo>
                    <a:pt x="16836" y="4297"/>
                    <a:pt x="16906" y="3878"/>
                    <a:pt x="16962" y="3460"/>
                  </a:cubicBezTo>
                  <a:cubicBezTo>
                    <a:pt x="17087" y="2609"/>
                    <a:pt x="17171" y="1730"/>
                    <a:pt x="17143" y="879"/>
                  </a:cubicBezTo>
                  <a:cubicBezTo>
                    <a:pt x="17117" y="511"/>
                    <a:pt x="16830" y="93"/>
                    <a:pt x="16423" y="93"/>
                  </a:cubicBezTo>
                  <a:cubicBezTo>
                    <a:pt x="16399" y="93"/>
                    <a:pt x="16373" y="95"/>
                    <a:pt x="16348" y="98"/>
                  </a:cubicBezTo>
                  <a:cubicBezTo>
                    <a:pt x="16278" y="103"/>
                    <a:pt x="16215" y="106"/>
                    <a:pt x="16154" y="106"/>
                  </a:cubicBezTo>
                  <a:cubicBezTo>
                    <a:pt x="16032" y="106"/>
                    <a:pt x="15920" y="94"/>
                    <a:pt x="15790" y="56"/>
                  </a:cubicBezTo>
                  <a:cubicBezTo>
                    <a:pt x="15723" y="37"/>
                    <a:pt x="15654" y="28"/>
                    <a:pt x="15587" y="28"/>
                  </a:cubicBezTo>
                  <a:cubicBezTo>
                    <a:pt x="15458" y="28"/>
                    <a:pt x="15333" y="62"/>
                    <a:pt x="15232" y="126"/>
                  </a:cubicBezTo>
                  <a:cubicBezTo>
                    <a:pt x="13195" y="98"/>
                    <a:pt x="11173" y="56"/>
                    <a:pt x="9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3671725" y="2342900"/>
              <a:ext cx="396625" cy="29725"/>
            </a:xfrm>
            <a:custGeom>
              <a:avLst/>
              <a:gdLst/>
              <a:ahLst/>
              <a:cxnLst/>
              <a:rect l="l" t="t" r="r" b="b"/>
              <a:pathLst>
                <a:path w="15865" h="1189" extrusionOk="0">
                  <a:moveTo>
                    <a:pt x="15664" y="1"/>
                  </a:moveTo>
                  <a:cubicBezTo>
                    <a:pt x="15655" y="1"/>
                    <a:pt x="15646" y="1"/>
                    <a:pt x="15637" y="3"/>
                  </a:cubicBezTo>
                  <a:cubicBezTo>
                    <a:pt x="12327" y="609"/>
                    <a:pt x="8971" y="634"/>
                    <a:pt x="5614" y="634"/>
                  </a:cubicBezTo>
                  <a:cubicBezTo>
                    <a:pt x="5304" y="634"/>
                    <a:pt x="4995" y="634"/>
                    <a:pt x="4686" y="634"/>
                  </a:cubicBezTo>
                  <a:cubicBezTo>
                    <a:pt x="3173" y="634"/>
                    <a:pt x="1661" y="639"/>
                    <a:pt x="154" y="700"/>
                  </a:cubicBezTo>
                  <a:cubicBezTo>
                    <a:pt x="0" y="700"/>
                    <a:pt x="0" y="965"/>
                    <a:pt x="154" y="965"/>
                  </a:cubicBezTo>
                  <a:cubicBezTo>
                    <a:pt x="5343" y="742"/>
                    <a:pt x="10587" y="1188"/>
                    <a:pt x="15707" y="254"/>
                  </a:cubicBezTo>
                  <a:cubicBezTo>
                    <a:pt x="15865" y="214"/>
                    <a:pt x="15811" y="1"/>
                    <a:pt x="15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3655675" y="2317400"/>
              <a:ext cx="113025" cy="50450"/>
            </a:xfrm>
            <a:custGeom>
              <a:avLst/>
              <a:gdLst/>
              <a:ahLst/>
              <a:cxnLst/>
              <a:rect l="l" t="t" r="r" b="b"/>
              <a:pathLst>
                <a:path w="4521" h="2018" extrusionOk="0">
                  <a:moveTo>
                    <a:pt x="4122" y="0"/>
                  </a:moveTo>
                  <a:cubicBezTo>
                    <a:pt x="3519" y="0"/>
                    <a:pt x="2944" y="99"/>
                    <a:pt x="2358" y="186"/>
                  </a:cubicBezTo>
                  <a:cubicBezTo>
                    <a:pt x="1981" y="242"/>
                    <a:pt x="1619" y="311"/>
                    <a:pt x="1256" y="311"/>
                  </a:cubicBezTo>
                  <a:cubicBezTo>
                    <a:pt x="1107" y="311"/>
                    <a:pt x="947" y="296"/>
                    <a:pt x="787" y="296"/>
                  </a:cubicBezTo>
                  <a:cubicBezTo>
                    <a:pt x="647" y="296"/>
                    <a:pt x="508" y="308"/>
                    <a:pt x="377" y="353"/>
                  </a:cubicBezTo>
                  <a:cubicBezTo>
                    <a:pt x="1" y="465"/>
                    <a:pt x="15" y="1079"/>
                    <a:pt x="84" y="1413"/>
                  </a:cubicBezTo>
                  <a:cubicBezTo>
                    <a:pt x="155" y="1730"/>
                    <a:pt x="433" y="2018"/>
                    <a:pt x="768" y="2018"/>
                  </a:cubicBezTo>
                  <a:cubicBezTo>
                    <a:pt x="832" y="2018"/>
                    <a:pt x="897" y="2007"/>
                    <a:pt x="963" y="1985"/>
                  </a:cubicBezTo>
                  <a:cubicBezTo>
                    <a:pt x="1076" y="1935"/>
                    <a:pt x="1043" y="1740"/>
                    <a:pt x="914" y="1740"/>
                  </a:cubicBezTo>
                  <a:cubicBezTo>
                    <a:pt x="899" y="1740"/>
                    <a:pt x="883" y="1742"/>
                    <a:pt x="866" y="1748"/>
                  </a:cubicBezTo>
                  <a:cubicBezTo>
                    <a:pt x="823" y="1762"/>
                    <a:pt x="782" y="1769"/>
                    <a:pt x="743" y="1769"/>
                  </a:cubicBezTo>
                  <a:cubicBezTo>
                    <a:pt x="516" y="1769"/>
                    <a:pt x="359" y="1544"/>
                    <a:pt x="336" y="1330"/>
                  </a:cubicBezTo>
                  <a:cubicBezTo>
                    <a:pt x="294" y="1148"/>
                    <a:pt x="280" y="730"/>
                    <a:pt x="447" y="604"/>
                  </a:cubicBezTo>
                  <a:cubicBezTo>
                    <a:pt x="507" y="569"/>
                    <a:pt x="603" y="558"/>
                    <a:pt x="707" y="558"/>
                  </a:cubicBezTo>
                  <a:cubicBezTo>
                    <a:pt x="845" y="558"/>
                    <a:pt x="999" y="576"/>
                    <a:pt x="1103" y="576"/>
                  </a:cubicBezTo>
                  <a:cubicBezTo>
                    <a:pt x="1326" y="576"/>
                    <a:pt x="1535" y="576"/>
                    <a:pt x="1744" y="535"/>
                  </a:cubicBezTo>
                  <a:cubicBezTo>
                    <a:pt x="2559" y="456"/>
                    <a:pt x="3349" y="253"/>
                    <a:pt x="4183" y="253"/>
                  </a:cubicBezTo>
                  <a:cubicBezTo>
                    <a:pt x="4235" y="253"/>
                    <a:pt x="4287" y="254"/>
                    <a:pt x="4339" y="256"/>
                  </a:cubicBezTo>
                  <a:cubicBezTo>
                    <a:pt x="4520" y="256"/>
                    <a:pt x="4520" y="5"/>
                    <a:pt x="4339" y="5"/>
                  </a:cubicBezTo>
                  <a:cubicBezTo>
                    <a:pt x="4266" y="2"/>
                    <a:pt x="4194" y="0"/>
                    <a:pt x="4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3787150" y="2315450"/>
              <a:ext cx="153450" cy="11150"/>
            </a:xfrm>
            <a:custGeom>
              <a:avLst/>
              <a:gdLst/>
              <a:ahLst/>
              <a:cxnLst/>
              <a:rect l="l" t="t" r="r" b="b"/>
              <a:pathLst>
                <a:path w="6138" h="446" extrusionOk="0">
                  <a:moveTo>
                    <a:pt x="4839" y="1"/>
                  </a:moveTo>
                  <a:cubicBezTo>
                    <a:pt x="3278" y="1"/>
                    <a:pt x="1721" y="68"/>
                    <a:pt x="182" y="180"/>
                  </a:cubicBezTo>
                  <a:cubicBezTo>
                    <a:pt x="5" y="194"/>
                    <a:pt x="0" y="446"/>
                    <a:pt x="168" y="446"/>
                  </a:cubicBezTo>
                  <a:cubicBezTo>
                    <a:pt x="173" y="446"/>
                    <a:pt x="177" y="446"/>
                    <a:pt x="182" y="445"/>
                  </a:cubicBezTo>
                  <a:cubicBezTo>
                    <a:pt x="1838" y="326"/>
                    <a:pt x="3473" y="258"/>
                    <a:pt x="5123" y="258"/>
                  </a:cubicBezTo>
                  <a:cubicBezTo>
                    <a:pt x="5405" y="258"/>
                    <a:pt x="5688" y="260"/>
                    <a:pt x="5970" y="264"/>
                  </a:cubicBezTo>
                  <a:cubicBezTo>
                    <a:pt x="6138" y="264"/>
                    <a:pt x="6138" y="13"/>
                    <a:pt x="5970" y="13"/>
                  </a:cubicBezTo>
                  <a:cubicBezTo>
                    <a:pt x="5593" y="5"/>
                    <a:pt x="5216" y="1"/>
                    <a:pt x="4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3957675" y="2315050"/>
              <a:ext cx="123125" cy="35025"/>
            </a:xfrm>
            <a:custGeom>
              <a:avLst/>
              <a:gdLst/>
              <a:ahLst/>
              <a:cxnLst/>
              <a:rect l="l" t="t" r="r" b="b"/>
              <a:pathLst>
                <a:path w="4925" h="1401" extrusionOk="0">
                  <a:moveTo>
                    <a:pt x="142" y="0"/>
                  </a:moveTo>
                  <a:cubicBezTo>
                    <a:pt x="0" y="0"/>
                    <a:pt x="4" y="252"/>
                    <a:pt x="154" y="252"/>
                  </a:cubicBezTo>
                  <a:cubicBezTo>
                    <a:pt x="1130" y="252"/>
                    <a:pt x="2093" y="252"/>
                    <a:pt x="3069" y="266"/>
                  </a:cubicBezTo>
                  <a:lnTo>
                    <a:pt x="3780" y="266"/>
                  </a:lnTo>
                  <a:cubicBezTo>
                    <a:pt x="3892" y="266"/>
                    <a:pt x="4012" y="255"/>
                    <a:pt x="4126" y="255"/>
                  </a:cubicBezTo>
                  <a:cubicBezTo>
                    <a:pt x="4270" y="255"/>
                    <a:pt x="4405" y="272"/>
                    <a:pt x="4506" y="350"/>
                  </a:cubicBezTo>
                  <a:cubicBezTo>
                    <a:pt x="4743" y="545"/>
                    <a:pt x="4645" y="949"/>
                    <a:pt x="4338" y="1047"/>
                  </a:cubicBezTo>
                  <a:cubicBezTo>
                    <a:pt x="4227" y="1103"/>
                    <a:pt x="4087" y="1089"/>
                    <a:pt x="3962" y="1159"/>
                  </a:cubicBezTo>
                  <a:cubicBezTo>
                    <a:pt x="3832" y="1230"/>
                    <a:pt x="3912" y="1400"/>
                    <a:pt x="4032" y="1400"/>
                  </a:cubicBezTo>
                  <a:cubicBezTo>
                    <a:pt x="4054" y="1400"/>
                    <a:pt x="4078" y="1395"/>
                    <a:pt x="4101" y="1382"/>
                  </a:cubicBezTo>
                  <a:cubicBezTo>
                    <a:pt x="4269" y="1284"/>
                    <a:pt x="4520" y="1354"/>
                    <a:pt x="4673" y="1228"/>
                  </a:cubicBezTo>
                  <a:cubicBezTo>
                    <a:pt x="4826" y="1103"/>
                    <a:pt x="4868" y="908"/>
                    <a:pt x="4882" y="740"/>
                  </a:cubicBezTo>
                  <a:cubicBezTo>
                    <a:pt x="4924" y="336"/>
                    <a:pt x="4785" y="43"/>
                    <a:pt x="4338" y="29"/>
                  </a:cubicBezTo>
                  <a:cubicBezTo>
                    <a:pt x="4078" y="13"/>
                    <a:pt x="3815" y="9"/>
                    <a:pt x="3549" y="9"/>
                  </a:cubicBezTo>
                  <a:cubicBezTo>
                    <a:pt x="3333" y="9"/>
                    <a:pt x="3116" y="11"/>
                    <a:pt x="2900" y="11"/>
                  </a:cubicBezTo>
                  <a:cubicBezTo>
                    <a:pt x="2695" y="11"/>
                    <a:pt x="2491" y="9"/>
                    <a:pt x="2288" y="1"/>
                  </a:cubicBezTo>
                  <a:lnTo>
                    <a:pt x="154" y="1"/>
                  </a:lnTo>
                  <a:cubicBezTo>
                    <a:pt x="150" y="1"/>
                    <a:pt x="146"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3637900" y="2171350"/>
              <a:ext cx="144025" cy="161875"/>
            </a:xfrm>
            <a:custGeom>
              <a:avLst/>
              <a:gdLst/>
              <a:ahLst/>
              <a:cxnLst/>
              <a:rect l="l" t="t" r="r" b="b"/>
              <a:pathLst>
                <a:path w="5761" h="6475" extrusionOk="0">
                  <a:moveTo>
                    <a:pt x="5618" y="0"/>
                  </a:moveTo>
                  <a:cubicBezTo>
                    <a:pt x="5610" y="0"/>
                    <a:pt x="5602" y="1"/>
                    <a:pt x="5594" y="2"/>
                  </a:cubicBezTo>
                  <a:cubicBezTo>
                    <a:pt x="4562" y="100"/>
                    <a:pt x="3529" y="197"/>
                    <a:pt x="2497" y="239"/>
                  </a:cubicBezTo>
                  <a:cubicBezTo>
                    <a:pt x="1995" y="281"/>
                    <a:pt x="1479" y="295"/>
                    <a:pt x="949" y="295"/>
                  </a:cubicBezTo>
                  <a:cubicBezTo>
                    <a:pt x="890" y="295"/>
                    <a:pt x="829" y="293"/>
                    <a:pt x="767" y="293"/>
                  </a:cubicBezTo>
                  <a:cubicBezTo>
                    <a:pt x="519" y="293"/>
                    <a:pt x="260" y="320"/>
                    <a:pt x="126" y="588"/>
                  </a:cubicBezTo>
                  <a:cubicBezTo>
                    <a:pt x="0" y="909"/>
                    <a:pt x="196" y="1397"/>
                    <a:pt x="265" y="1704"/>
                  </a:cubicBezTo>
                  <a:cubicBezTo>
                    <a:pt x="377" y="2192"/>
                    <a:pt x="475" y="2694"/>
                    <a:pt x="572" y="3182"/>
                  </a:cubicBezTo>
                  <a:cubicBezTo>
                    <a:pt x="754" y="4229"/>
                    <a:pt x="893" y="5275"/>
                    <a:pt x="935" y="6349"/>
                  </a:cubicBezTo>
                  <a:cubicBezTo>
                    <a:pt x="956" y="6432"/>
                    <a:pt x="1029" y="6474"/>
                    <a:pt x="1097" y="6474"/>
                  </a:cubicBezTo>
                  <a:cubicBezTo>
                    <a:pt x="1165" y="6474"/>
                    <a:pt x="1228" y="6432"/>
                    <a:pt x="1228" y="6349"/>
                  </a:cubicBezTo>
                  <a:cubicBezTo>
                    <a:pt x="1158" y="4577"/>
                    <a:pt x="837" y="2862"/>
                    <a:pt x="433" y="1146"/>
                  </a:cubicBezTo>
                  <a:cubicBezTo>
                    <a:pt x="405" y="1062"/>
                    <a:pt x="349" y="853"/>
                    <a:pt x="363" y="797"/>
                  </a:cubicBezTo>
                  <a:cubicBezTo>
                    <a:pt x="405" y="630"/>
                    <a:pt x="628" y="574"/>
                    <a:pt x="781" y="574"/>
                  </a:cubicBezTo>
                  <a:cubicBezTo>
                    <a:pt x="1019" y="574"/>
                    <a:pt x="1256" y="560"/>
                    <a:pt x="1493" y="560"/>
                  </a:cubicBezTo>
                  <a:cubicBezTo>
                    <a:pt x="1953" y="532"/>
                    <a:pt x="2400" y="518"/>
                    <a:pt x="2832" y="490"/>
                  </a:cubicBezTo>
                  <a:cubicBezTo>
                    <a:pt x="3766" y="435"/>
                    <a:pt x="4687" y="351"/>
                    <a:pt x="5594" y="253"/>
                  </a:cubicBezTo>
                  <a:cubicBezTo>
                    <a:pt x="5753" y="240"/>
                    <a:pt x="5761" y="0"/>
                    <a:pt x="5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3939550" y="2164400"/>
              <a:ext cx="133225" cy="153125"/>
            </a:xfrm>
            <a:custGeom>
              <a:avLst/>
              <a:gdLst/>
              <a:ahLst/>
              <a:cxnLst/>
              <a:rect l="l" t="t" r="r" b="b"/>
              <a:pathLst>
                <a:path w="5329" h="6125" extrusionOk="0">
                  <a:moveTo>
                    <a:pt x="2004" y="0"/>
                  </a:moveTo>
                  <a:cubicBezTo>
                    <a:pt x="1376" y="0"/>
                    <a:pt x="752" y="31"/>
                    <a:pt x="139" y="85"/>
                  </a:cubicBezTo>
                  <a:cubicBezTo>
                    <a:pt x="3" y="98"/>
                    <a:pt x="0" y="350"/>
                    <a:pt x="155" y="350"/>
                  </a:cubicBezTo>
                  <a:cubicBezTo>
                    <a:pt x="159" y="350"/>
                    <a:pt x="163" y="350"/>
                    <a:pt x="167" y="350"/>
                  </a:cubicBezTo>
                  <a:cubicBezTo>
                    <a:pt x="745" y="292"/>
                    <a:pt x="1330" y="261"/>
                    <a:pt x="1912" y="261"/>
                  </a:cubicBezTo>
                  <a:cubicBezTo>
                    <a:pt x="2172" y="261"/>
                    <a:pt x="2433" y="267"/>
                    <a:pt x="2692" y="280"/>
                  </a:cubicBezTo>
                  <a:cubicBezTo>
                    <a:pt x="3110" y="294"/>
                    <a:pt x="3529" y="336"/>
                    <a:pt x="3975" y="364"/>
                  </a:cubicBezTo>
                  <a:cubicBezTo>
                    <a:pt x="4212" y="378"/>
                    <a:pt x="4463" y="406"/>
                    <a:pt x="4687" y="447"/>
                  </a:cubicBezTo>
                  <a:cubicBezTo>
                    <a:pt x="4952" y="503"/>
                    <a:pt x="4994" y="615"/>
                    <a:pt x="4980" y="866"/>
                  </a:cubicBezTo>
                  <a:cubicBezTo>
                    <a:pt x="4924" y="2582"/>
                    <a:pt x="4715" y="4311"/>
                    <a:pt x="4575" y="5999"/>
                  </a:cubicBezTo>
                  <a:cubicBezTo>
                    <a:pt x="4568" y="6083"/>
                    <a:pt x="4631" y="6125"/>
                    <a:pt x="4697" y="6125"/>
                  </a:cubicBezTo>
                  <a:cubicBezTo>
                    <a:pt x="4763" y="6125"/>
                    <a:pt x="4833" y="6083"/>
                    <a:pt x="4840" y="5999"/>
                  </a:cubicBezTo>
                  <a:cubicBezTo>
                    <a:pt x="4924" y="5023"/>
                    <a:pt x="4994" y="4018"/>
                    <a:pt x="5063" y="3056"/>
                  </a:cubicBezTo>
                  <a:lnTo>
                    <a:pt x="5175" y="1633"/>
                  </a:lnTo>
                  <a:cubicBezTo>
                    <a:pt x="5189" y="1284"/>
                    <a:pt x="5328" y="782"/>
                    <a:pt x="5175" y="475"/>
                  </a:cubicBezTo>
                  <a:cubicBezTo>
                    <a:pt x="5049" y="210"/>
                    <a:pt x="4715" y="210"/>
                    <a:pt x="4463" y="169"/>
                  </a:cubicBezTo>
                  <a:cubicBezTo>
                    <a:pt x="3989" y="99"/>
                    <a:pt x="3515" y="71"/>
                    <a:pt x="3041" y="29"/>
                  </a:cubicBezTo>
                  <a:cubicBezTo>
                    <a:pt x="2695" y="9"/>
                    <a:pt x="2349" y="0"/>
                    <a:pt x="2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3758675" y="2066150"/>
              <a:ext cx="219950" cy="292600"/>
            </a:xfrm>
            <a:custGeom>
              <a:avLst/>
              <a:gdLst/>
              <a:ahLst/>
              <a:cxnLst/>
              <a:rect l="l" t="t" r="r" b="b"/>
              <a:pathLst>
                <a:path w="8798" h="11704" extrusionOk="0">
                  <a:moveTo>
                    <a:pt x="4397" y="1"/>
                  </a:moveTo>
                  <a:cubicBezTo>
                    <a:pt x="3711" y="1"/>
                    <a:pt x="3025" y="155"/>
                    <a:pt x="2409" y="458"/>
                  </a:cubicBezTo>
                  <a:cubicBezTo>
                    <a:pt x="1711" y="807"/>
                    <a:pt x="1125" y="1406"/>
                    <a:pt x="833" y="2118"/>
                  </a:cubicBezTo>
                  <a:cubicBezTo>
                    <a:pt x="484" y="2955"/>
                    <a:pt x="735" y="3750"/>
                    <a:pt x="1084" y="4545"/>
                  </a:cubicBezTo>
                  <a:cubicBezTo>
                    <a:pt x="1279" y="4949"/>
                    <a:pt x="1474" y="5354"/>
                    <a:pt x="1432" y="5828"/>
                  </a:cubicBezTo>
                  <a:cubicBezTo>
                    <a:pt x="1404" y="6414"/>
                    <a:pt x="1181" y="7014"/>
                    <a:pt x="1014" y="7586"/>
                  </a:cubicBezTo>
                  <a:lnTo>
                    <a:pt x="93" y="11129"/>
                  </a:lnTo>
                  <a:cubicBezTo>
                    <a:pt x="0" y="11475"/>
                    <a:pt x="290" y="11703"/>
                    <a:pt x="568" y="11703"/>
                  </a:cubicBezTo>
                  <a:cubicBezTo>
                    <a:pt x="749" y="11703"/>
                    <a:pt x="925" y="11606"/>
                    <a:pt x="986" y="11380"/>
                  </a:cubicBezTo>
                  <a:lnTo>
                    <a:pt x="1767" y="8339"/>
                  </a:lnTo>
                  <a:cubicBezTo>
                    <a:pt x="1893" y="7865"/>
                    <a:pt x="2018" y="7418"/>
                    <a:pt x="2144" y="6944"/>
                  </a:cubicBezTo>
                  <a:cubicBezTo>
                    <a:pt x="2255" y="6470"/>
                    <a:pt x="2395" y="5968"/>
                    <a:pt x="2353" y="5479"/>
                  </a:cubicBezTo>
                  <a:cubicBezTo>
                    <a:pt x="2255" y="4656"/>
                    <a:pt x="1697" y="4015"/>
                    <a:pt x="1586" y="3220"/>
                  </a:cubicBezTo>
                  <a:cubicBezTo>
                    <a:pt x="1474" y="2522"/>
                    <a:pt x="1934" y="1867"/>
                    <a:pt x="2464" y="1490"/>
                  </a:cubicBezTo>
                  <a:cubicBezTo>
                    <a:pt x="3033" y="1088"/>
                    <a:pt x="3712" y="916"/>
                    <a:pt x="4390" y="916"/>
                  </a:cubicBezTo>
                  <a:cubicBezTo>
                    <a:pt x="4511" y="916"/>
                    <a:pt x="4632" y="922"/>
                    <a:pt x="4752" y="932"/>
                  </a:cubicBezTo>
                  <a:cubicBezTo>
                    <a:pt x="5143" y="960"/>
                    <a:pt x="5533" y="1072"/>
                    <a:pt x="5882" y="1225"/>
                  </a:cubicBezTo>
                  <a:cubicBezTo>
                    <a:pt x="6286" y="1420"/>
                    <a:pt x="6440" y="1895"/>
                    <a:pt x="6565" y="2285"/>
                  </a:cubicBezTo>
                  <a:cubicBezTo>
                    <a:pt x="6691" y="2690"/>
                    <a:pt x="6858" y="3122"/>
                    <a:pt x="6761" y="3527"/>
                  </a:cubicBezTo>
                  <a:cubicBezTo>
                    <a:pt x="6635" y="3931"/>
                    <a:pt x="6468" y="4405"/>
                    <a:pt x="6286" y="4782"/>
                  </a:cubicBezTo>
                  <a:cubicBezTo>
                    <a:pt x="5938" y="5549"/>
                    <a:pt x="5645" y="6191"/>
                    <a:pt x="5938" y="7014"/>
                  </a:cubicBezTo>
                  <a:cubicBezTo>
                    <a:pt x="6231" y="7851"/>
                    <a:pt x="6789" y="8548"/>
                    <a:pt x="7040" y="9399"/>
                  </a:cubicBezTo>
                  <a:cubicBezTo>
                    <a:pt x="7277" y="10208"/>
                    <a:pt x="7472" y="10975"/>
                    <a:pt x="8169" y="11519"/>
                  </a:cubicBezTo>
                  <a:cubicBezTo>
                    <a:pt x="8239" y="11574"/>
                    <a:pt x="8311" y="11599"/>
                    <a:pt x="8380" y="11599"/>
                  </a:cubicBezTo>
                  <a:cubicBezTo>
                    <a:pt x="8504" y="11599"/>
                    <a:pt x="8619" y="11519"/>
                    <a:pt x="8700" y="11394"/>
                  </a:cubicBezTo>
                  <a:cubicBezTo>
                    <a:pt x="8797" y="11184"/>
                    <a:pt x="8462" y="10766"/>
                    <a:pt x="8309" y="10487"/>
                  </a:cubicBezTo>
                  <a:cubicBezTo>
                    <a:pt x="7946" y="9859"/>
                    <a:pt x="7821" y="9511"/>
                    <a:pt x="7598" y="8883"/>
                  </a:cubicBezTo>
                  <a:cubicBezTo>
                    <a:pt x="7291" y="8102"/>
                    <a:pt x="6872" y="7279"/>
                    <a:pt x="6691" y="6456"/>
                  </a:cubicBezTo>
                  <a:cubicBezTo>
                    <a:pt x="6496" y="5619"/>
                    <a:pt x="7054" y="4866"/>
                    <a:pt x="7347" y="4140"/>
                  </a:cubicBezTo>
                  <a:cubicBezTo>
                    <a:pt x="7737" y="3192"/>
                    <a:pt x="7598" y="2285"/>
                    <a:pt x="7179" y="1379"/>
                  </a:cubicBezTo>
                  <a:cubicBezTo>
                    <a:pt x="6998" y="1016"/>
                    <a:pt x="6803" y="709"/>
                    <a:pt x="6440" y="500"/>
                  </a:cubicBezTo>
                  <a:cubicBezTo>
                    <a:pt x="6021" y="263"/>
                    <a:pt x="5547" y="123"/>
                    <a:pt x="5087" y="53"/>
                  </a:cubicBezTo>
                  <a:cubicBezTo>
                    <a:pt x="4859" y="18"/>
                    <a:pt x="4628" y="1"/>
                    <a:pt x="4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3756425" y="2061550"/>
              <a:ext cx="223625" cy="298400"/>
            </a:xfrm>
            <a:custGeom>
              <a:avLst/>
              <a:gdLst/>
              <a:ahLst/>
              <a:cxnLst/>
              <a:rect l="l" t="t" r="r" b="b"/>
              <a:pathLst>
                <a:path w="8945" h="11936" extrusionOk="0">
                  <a:moveTo>
                    <a:pt x="4633" y="0"/>
                  </a:moveTo>
                  <a:cubicBezTo>
                    <a:pt x="3740" y="0"/>
                    <a:pt x="2806" y="196"/>
                    <a:pt x="2024" y="586"/>
                  </a:cubicBezTo>
                  <a:cubicBezTo>
                    <a:pt x="1327" y="935"/>
                    <a:pt x="769" y="1842"/>
                    <a:pt x="630" y="2595"/>
                  </a:cubicBezTo>
                  <a:cubicBezTo>
                    <a:pt x="462" y="3446"/>
                    <a:pt x="727" y="4283"/>
                    <a:pt x="1132" y="5036"/>
                  </a:cubicBezTo>
                  <a:cubicBezTo>
                    <a:pt x="1271" y="5301"/>
                    <a:pt x="1467" y="5524"/>
                    <a:pt x="1480" y="5817"/>
                  </a:cubicBezTo>
                  <a:cubicBezTo>
                    <a:pt x="1494" y="6096"/>
                    <a:pt x="1397" y="6417"/>
                    <a:pt x="1341" y="6696"/>
                  </a:cubicBezTo>
                  <a:cubicBezTo>
                    <a:pt x="1215" y="7254"/>
                    <a:pt x="1062" y="7812"/>
                    <a:pt x="923" y="8369"/>
                  </a:cubicBezTo>
                  <a:cubicBezTo>
                    <a:pt x="630" y="9485"/>
                    <a:pt x="295" y="10601"/>
                    <a:pt x="44" y="11717"/>
                  </a:cubicBezTo>
                  <a:cubicBezTo>
                    <a:pt x="0" y="11856"/>
                    <a:pt x="81" y="11935"/>
                    <a:pt x="162" y="11935"/>
                  </a:cubicBezTo>
                  <a:cubicBezTo>
                    <a:pt x="211" y="11935"/>
                    <a:pt x="260" y="11906"/>
                    <a:pt x="281" y="11843"/>
                  </a:cubicBezTo>
                  <a:cubicBezTo>
                    <a:pt x="713" y="9960"/>
                    <a:pt x="1341" y="8104"/>
                    <a:pt x="1704" y="6193"/>
                  </a:cubicBezTo>
                  <a:cubicBezTo>
                    <a:pt x="1759" y="5887"/>
                    <a:pt x="1718" y="5594"/>
                    <a:pt x="1578" y="5329"/>
                  </a:cubicBezTo>
                  <a:cubicBezTo>
                    <a:pt x="1341" y="4910"/>
                    <a:pt x="1118" y="4520"/>
                    <a:pt x="978" y="4045"/>
                  </a:cubicBezTo>
                  <a:cubicBezTo>
                    <a:pt x="699" y="3097"/>
                    <a:pt x="867" y="2148"/>
                    <a:pt x="1536" y="1395"/>
                  </a:cubicBezTo>
                  <a:cubicBezTo>
                    <a:pt x="2136" y="698"/>
                    <a:pt x="3112" y="419"/>
                    <a:pt x="4019" y="335"/>
                  </a:cubicBezTo>
                  <a:cubicBezTo>
                    <a:pt x="4213" y="312"/>
                    <a:pt x="4408" y="299"/>
                    <a:pt x="4602" y="299"/>
                  </a:cubicBezTo>
                  <a:cubicBezTo>
                    <a:pt x="5355" y="299"/>
                    <a:pt x="6087" y="495"/>
                    <a:pt x="6641" y="1060"/>
                  </a:cubicBezTo>
                  <a:cubicBezTo>
                    <a:pt x="7269" y="1730"/>
                    <a:pt x="7562" y="2511"/>
                    <a:pt x="7506" y="3418"/>
                  </a:cubicBezTo>
                  <a:cubicBezTo>
                    <a:pt x="7478" y="4310"/>
                    <a:pt x="6767" y="5008"/>
                    <a:pt x="6711" y="5873"/>
                  </a:cubicBezTo>
                  <a:cubicBezTo>
                    <a:pt x="6669" y="6347"/>
                    <a:pt x="6851" y="6793"/>
                    <a:pt x="7004" y="7240"/>
                  </a:cubicBezTo>
                  <a:cubicBezTo>
                    <a:pt x="7185" y="7742"/>
                    <a:pt x="7325" y="8244"/>
                    <a:pt x="7492" y="8746"/>
                  </a:cubicBezTo>
                  <a:cubicBezTo>
                    <a:pt x="7813" y="9695"/>
                    <a:pt x="8190" y="10601"/>
                    <a:pt x="8664" y="11466"/>
                  </a:cubicBezTo>
                  <a:cubicBezTo>
                    <a:pt x="8691" y="11519"/>
                    <a:pt x="8732" y="11542"/>
                    <a:pt x="8772" y="11542"/>
                  </a:cubicBezTo>
                  <a:cubicBezTo>
                    <a:pt x="8859" y="11542"/>
                    <a:pt x="8944" y="11441"/>
                    <a:pt x="8887" y="11327"/>
                  </a:cubicBezTo>
                  <a:cubicBezTo>
                    <a:pt x="8399" y="10448"/>
                    <a:pt x="8022" y="9513"/>
                    <a:pt x="7702" y="8537"/>
                  </a:cubicBezTo>
                  <a:cubicBezTo>
                    <a:pt x="7562" y="8077"/>
                    <a:pt x="7423" y="7602"/>
                    <a:pt x="7255" y="7142"/>
                  </a:cubicBezTo>
                  <a:cubicBezTo>
                    <a:pt x="7060" y="6626"/>
                    <a:pt x="6865" y="6124"/>
                    <a:pt x="7018" y="5566"/>
                  </a:cubicBezTo>
                  <a:cubicBezTo>
                    <a:pt x="7144" y="5147"/>
                    <a:pt x="7395" y="4757"/>
                    <a:pt x="7548" y="4338"/>
                  </a:cubicBezTo>
                  <a:cubicBezTo>
                    <a:pt x="7715" y="3906"/>
                    <a:pt x="7785" y="3487"/>
                    <a:pt x="7771" y="3013"/>
                  </a:cubicBezTo>
                  <a:cubicBezTo>
                    <a:pt x="7715" y="2190"/>
                    <a:pt x="7437" y="1521"/>
                    <a:pt x="6906" y="921"/>
                  </a:cubicBezTo>
                  <a:cubicBezTo>
                    <a:pt x="6293" y="265"/>
                    <a:pt x="5526" y="14"/>
                    <a:pt x="4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3756275" y="2084350"/>
              <a:ext cx="226075" cy="278475"/>
            </a:xfrm>
            <a:custGeom>
              <a:avLst/>
              <a:gdLst/>
              <a:ahLst/>
              <a:cxnLst/>
              <a:rect l="l" t="t" r="r" b="b"/>
              <a:pathLst>
                <a:path w="9043" h="11139" extrusionOk="0">
                  <a:moveTo>
                    <a:pt x="4310" y="0"/>
                  </a:moveTo>
                  <a:cubicBezTo>
                    <a:pt x="3626" y="0"/>
                    <a:pt x="2952" y="206"/>
                    <a:pt x="2379" y="567"/>
                  </a:cubicBezTo>
                  <a:cubicBezTo>
                    <a:pt x="1751" y="971"/>
                    <a:pt x="1473" y="1752"/>
                    <a:pt x="1486" y="2478"/>
                  </a:cubicBezTo>
                  <a:cubicBezTo>
                    <a:pt x="1500" y="3343"/>
                    <a:pt x="2003" y="3942"/>
                    <a:pt x="2351" y="4682"/>
                  </a:cubicBezTo>
                  <a:cubicBezTo>
                    <a:pt x="2602" y="5226"/>
                    <a:pt x="2309" y="5853"/>
                    <a:pt x="2142" y="6356"/>
                  </a:cubicBezTo>
                  <a:cubicBezTo>
                    <a:pt x="1989" y="6913"/>
                    <a:pt x="1821" y="7471"/>
                    <a:pt x="1654" y="8029"/>
                  </a:cubicBezTo>
                  <a:cubicBezTo>
                    <a:pt x="1500" y="8587"/>
                    <a:pt x="1333" y="9145"/>
                    <a:pt x="1166" y="9717"/>
                  </a:cubicBezTo>
                  <a:cubicBezTo>
                    <a:pt x="1082" y="9996"/>
                    <a:pt x="1012" y="10261"/>
                    <a:pt x="873" y="10526"/>
                  </a:cubicBezTo>
                  <a:cubicBezTo>
                    <a:pt x="803" y="10666"/>
                    <a:pt x="747" y="10763"/>
                    <a:pt x="580" y="10819"/>
                  </a:cubicBezTo>
                  <a:cubicBezTo>
                    <a:pt x="515" y="10843"/>
                    <a:pt x="457" y="10859"/>
                    <a:pt x="408" y="10859"/>
                  </a:cubicBezTo>
                  <a:cubicBezTo>
                    <a:pt x="342" y="10859"/>
                    <a:pt x="291" y="10829"/>
                    <a:pt x="259" y="10749"/>
                  </a:cubicBezTo>
                  <a:cubicBezTo>
                    <a:pt x="248" y="10697"/>
                    <a:pt x="207" y="10674"/>
                    <a:pt x="161" y="10674"/>
                  </a:cubicBezTo>
                  <a:cubicBezTo>
                    <a:pt x="86" y="10674"/>
                    <a:pt x="1" y="10737"/>
                    <a:pt x="36" y="10833"/>
                  </a:cubicBezTo>
                  <a:cubicBezTo>
                    <a:pt x="114" y="11057"/>
                    <a:pt x="233" y="11138"/>
                    <a:pt x="411" y="11138"/>
                  </a:cubicBezTo>
                  <a:cubicBezTo>
                    <a:pt x="488" y="11138"/>
                    <a:pt x="577" y="11123"/>
                    <a:pt x="677" y="11098"/>
                  </a:cubicBezTo>
                  <a:cubicBezTo>
                    <a:pt x="1026" y="11000"/>
                    <a:pt x="1166" y="10666"/>
                    <a:pt x="1291" y="10345"/>
                  </a:cubicBezTo>
                  <a:cubicBezTo>
                    <a:pt x="1486" y="9885"/>
                    <a:pt x="1584" y="9341"/>
                    <a:pt x="1724" y="8852"/>
                  </a:cubicBezTo>
                  <a:cubicBezTo>
                    <a:pt x="1891" y="8322"/>
                    <a:pt x="2030" y="7820"/>
                    <a:pt x="2184" y="7304"/>
                  </a:cubicBezTo>
                  <a:cubicBezTo>
                    <a:pt x="2337" y="6774"/>
                    <a:pt x="2519" y="6258"/>
                    <a:pt x="2658" y="5714"/>
                  </a:cubicBezTo>
                  <a:cubicBezTo>
                    <a:pt x="2756" y="5323"/>
                    <a:pt x="2798" y="4919"/>
                    <a:pt x="2602" y="4556"/>
                  </a:cubicBezTo>
                  <a:cubicBezTo>
                    <a:pt x="2170" y="3719"/>
                    <a:pt x="1570" y="2952"/>
                    <a:pt x="1821" y="1962"/>
                  </a:cubicBezTo>
                  <a:cubicBezTo>
                    <a:pt x="1961" y="1418"/>
                    <a:pt x="2142" y="1027"/>
                    <a:pt x="2630" y="734"/>
                  </a:cubicBezTo>
                  <a:cubicBezTo>
                    <a:pt x="3049" y="497"/>
                    <a:pt x="3523" y="358"/>
                    <a:pt x="4011" y="302"/>
                  </a:cubicBezTo>
                  <a:cubicBezTo>
                    <a:pt x="4130" y="290"/>
                    <a:pt x="4250" y="283"/>
                    <a:pt x="4371" y="283"/>
                  </a:cubicBezTo>
                  <a:cubicBezTo>
                    <a:pt x="5213" y="283"/>
                    <a:pt x="6063" y="591"/>
                    <a:pt x="6466" y="1348"/>
                  </a:cubicBezTo>
                  <a:cubicBezTo>
                    <a:pt x="6745" y="1836"/>
                    <a:pt x="6885" y="2338"/>
                    <a:pt x="6745" y="2896"/>
                  </a:cubicBezTo>
                  <a:cubicBezTo>
                    <a:pt x="6633" y="3384"/>
                    <a:pt x="6368" y="3831"/>
                    <a:pt x="6089" y="4249"/>
                  </a:cubicBezTo>
                  <a:cubicBezTo>
                    <a:pt x="5587" y="5016"/>
                    <a:pt x="5880" y="6077"/>
                    <a:pt x="6159" y="6858"/>
                  </a:cubicBezTo>
                  <a:cubicBezTo>
                    <a:pt x="6508" y="7848"/>
                    <a:pt x="6926" y="8866"/>
                    <a:pt x="7415" y="9801"/>
                  </a:cubicBezTo>
                  <a:cubicBezTo>
                    <a:pt x="7597" y="10166"/>
                    <a:pt x="8052" y="11034"/>
                    <a:pt x="8532" y="11034"/>
                  </a:cubicBezTo>
                  <a:cubicBezTo>
                    <a:pt x="8675" y="11034"/>
                    <a:pt x="8821" y="10956"/>
                    <a:pt x="8963" y="10763"/>
                  </a:cubicBezTo>
                  <a:cubicBezTo>
                    <a:pt x="9042" y="10664"/>
                    <a:pt x="8945" y="10572"/>
                    <a:pt x="8848" y="10572"/>
                  </a:cubicBezTo>
                  <a:cubicBezTo>
                    <a:pt x="8808" y="10572"/>
                    <a:pt x="8768" y="10587"/>
                    <a:pt x="8740" y="10624"/>
                  </a:cubicBezTo>
                  <a:cubicBezTo>
                    <a:pt x="8673" y="10713"/>
                    <a:pt x="8601" y="10751"/>
                    <a:pt x="8527" y="10751"/>
                  </a:cubicBezTo>
                  <a:cubicBezTo>
                    <a:pt x="8196" y="10751"/>
                    <a:pt x="7821" y="10006"/>
                    <a:pt x="7708" y="9801"/>
                  </a:cubicBezTo>
                  <a:cubicBezTo>
                    <a:pt x="7470" y="9368"/>
                    <a:pt x="7275" y="8894"/>
                    <a:pt x="7080" y="8448"/>
                  </a:cubicBezTo>
                  <a:cubicBezTo>
                    <a:pt x="6731" y="7611"/>
                    <a:pt x="6313" y="6760"/>
                    <a:pt x="6145" y="5853"/>
                  </a:cubicBezTo>
                  <a:cubicBezTo>
                    <a:pt x="6034" y="5323"/>
                    <a:pt x="6034" y="4765"/>
                    <a:pt x="6327" y="4319"/>
                  </a:cubicBezTo>
                  <a:cubicBezTo>
                    <a:pt x="6578" y="3942"/>
                    <a:pt x="6801" y="3552"/>
                    <a:pt x="6940" y="3105"/>
                  </a:cubicBezTo>
                  <a:cubicBezTo>
                    <a:pt x="7191" y="2324"/>
                    <a:pt x="6982" y="1557"/>
                    <a:pt x="6508" y="902"/>
                  </a:cubicBezTo>
                  <a:cubicBezTo>
                    <a:pt x="6076" y="288"/>
                    <a:pt x="5267" y="65"/>
                    <a:pt x="4555" y="9"/>
                  </a:cubicBezTo>
                  <a:cubicBezTo>
                    <a:pt x="4473" y="3"/>
                    <a:pt x="4391" y="0"/>
                    <a:pt x="4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9" name="Google Shape;2209;p53"/>
          <p:cNvSpPr/>
          <p:nvPr/>
        </p:nvSpPr>
        <p:spPr>
          <a:xfrm rot="9718989">
            <a:off x="2910381" y="1686185"/>
            <a:ext cx="2739483" cy="3091479"/>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53"/>
          <p:cNvGrpSpPr/>
          <p:nvPr/>
        </p:nvGrpSpPr>
        <p:grpSpPr>
          <a:xfrm rot="8700113">
            <a:off x="5713417" y="2127566"/>
            <a:ext cx="245954" cy="222131"/>
            <a:chOff x="4947100" y="881950"/>
            <a:chExt cx="245975" cy="222150"/>
          </a:xfrm>
        </p:grpSpPr>
        <p:sp>
          <p:nvSpPr>
            <p:cNvPr id="2213" name="Google Shape;2213;p53"/>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53"/>
          <p:cNvSpPr/>
          <p:nvPr/>
        </p:nvSpPr>
        <p:spPr>
          <a:xfrm rot="2469398" flipH="1">
            <a:off x="3295213" y="1823236"/>
            <a:ext cx="235524" cy="235600"/>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rot="2469582" flipH="1">
            <a:off x="5624766" y="4331285"/>
            <a:ext cx="118419" cy="11846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rot="2469582" flipH="1">
            <a:off x="5777166" y="4407485"/>
            <a:ext cx="118419" cy="11846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9" name="Google Shape;2219;p53"/>
          <p:cNvGrpSpPr/>
          <p:nvPr/>
        </p:nvGrpSpPr>
        <p:grpSpPr>
          <a:xfrm>
            <a:off x="5717723" y="3992229"/>
            <a:ext cx="237322" cy="257266"/>
            <a:chOff x="5064625" y="3753500"/>
            <a:chExt cx="168075" cy="182200"/>
          </a:xfrm>
        </p:grpSpPr>
        <p:sp>
          <p:nvSpPr>
            <p:cNvPr id="2220" name="Google Shape;2220;p53"/>
            <p:cNvSpPr/>
            <p:nvPr/>
          </p:nvSpPr>
          <p:spPr>
            <a:xfrm>
              <a:off x="5064625" y="3753500"/>
              <a:ext cx="168075" cy="182200"/>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3"/>
            <p:cNvSpPr/>
            <p:nvPr/>
          </p:nvSpPr>
          <p:spPr>
            <a:xfrm>
              <a:off x="5130850" y="3793625"/>
              <a:ext cx="43050" cy="105175"/>
            </a:xfrm>
            <a:custGeom>
              <a:avLst/>
              <a:gdLst/>
              <a:ahLst/>
              <a:cxnLst/>
              <a:rect l="l" t="t" r="r" b="b"/>
              <a:pathLst>
                <a:path w="1722" h="4207" extrusionOk="0">
                  <a:moveTo>
                    <a:pt x="1640" y="0"/>
                  </a:moveTo>
                  <a:cubicBezTo>
                    <a:pt x="1628" y="0"/>
                    <a:pt x="1621" y="4"/>
                    <a:pt x="1621" y="15"/>
                  </a:cubicBezTo>
                  <a:cubicBezTo>
                    <a:pt x="1454" y="716"/>
                    <a:pt x="1254" y="1416"/>
                    <a:pt x="954" y="2150"/>
                  </a:cubicBezTo>
                  <a:cubicBezTo>
                    <a:pt x="820" y="2517"/>
                    <a:pt x="654" y="2851"/>
                    <a:pt x="487" y="3184"/>
                  </a:cubicBezTo>
                  <a:cubicBezTo>
                    <a:pt x="320" y="3518"/>
                    <a:pt x="153" y="3818"/>
                    <a:pt x="20" y="4151"/>
                  </a:cubicBezTo>
                  <a:cubicBezTo>
                    <a:pt x="0" y="4191"/>
                    <a:pt x="38" y="4207"/>
                    <a:pt x="79" y="4207"/>
                  </a:cubicBezTo>
                  <a:cubicBezTo>
                    <a:pt x="109" y="4207"/>
                    <a:pt x="140" y="4199"/>
                    <a:pt x="153" y="4185"/>
                  </a:cubicBezTo>
                  <a:cubicBezTo>
                    <a:pt x="353" y="3885"/>
                    <a:pt x="520" y="3518"/>
                    <a:pt x="687" y="3184"/>
                  </a:cubicBezTo>
                  <a:cubicBezTo>
                    <a:pt x="854" y="2851"/>
                    <a:pt x="987" y="2517"/>
                    <a:pt x="1121" y="2183"/>
                  </a:cubicBezTo>
                  <a:cubicBezTo>
                    <a:pt x="1354" y="1483"/>
                    <a:pt x="1554" y="716"/>
                    <a:pt x="1721" y="15"/>
                  </a:cubicBezTo>
                  <a:cubicBezTo>
                    <a:pt x="1699" y="15"/>
                    <a:pt x="1662" y="0"/>
                    <a:pt x="1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53"/>
          <p:cNvGrpSpPr/>
          <p:nvPr/>
        </p:nvGrpSpPr>
        <p:grpSpPr>
          <a:xfrm rot="3729113">
            <a:off x="3028892" y="1812398"/>
            <a:ext cx="237327" cy="257272"/>
            <a:chOff x="5064625" y="3753500"/>
            <a:chExt cx="168075" cy="182200"/>
          </a:xfrm>
        </p:grpSpPr>
        <p:sp>
          <p:nvSpPr>
            <p:cNvPr id="2223" name="Google Shape;2223;p53"/>
            <p:cNvSpPr/>
            <p:nvPr/>
          </p:nvSpPr>
          <p:spPr>
            <a:xfrm>
              <a:off x="5064625" y="3753500"/>
              <a:ext cx="168075" cy="182200"/>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5130850" y="3793625"/>
              <a:ext cx="43050" cy="105175"/>
            </a:xfrm>
            <a:custGeom>
              <a:avLst/>
              <a:gdLst/>
              <a:ahLst/>
              <a:cxnLst/>
              <a:rect l="l" t="t" r="r" b="b"/>
              <a:pathLst>
                <a:path w="1722" h="4207" extrusionOk="0">
                  <a:moveTo>
                    <a:pt x="1640" y="0"/>
                  </a:moveTo>
                  <a:cubicBezTo>
                    <a:pt x="1628" y="0"/>
                    <a:pt x="1621" y="4"/>
                    <a:pt x="1621" y="15"/>
                  </a:cubicBezTo>
                  <a:cubicBezTo>
                    <a:pt x="1454" y="716"/>
                    <a:pt x="1254" y="1416"/>
                    <a:pt x="954" y="2150"/>
                  </a:cubicBezTo>
                  <a:cubicBezTo>
                    <a:pt x="820" y="2517"/>
                    <a:pt x="654" y="2851"/>
                    <a:pt x="487" y="3184"/>
                  </a:cubicBezTo>
                  <a:cubicBezTo>
                    <a:pt x="320" y="3518"/>
                    <a:pt x="153" y="3818"/>
                    <a:pt x="20" y="4151"/>
                  </a:cubicBezTo>
                  <a:cubicBezTo>
                    <a:pt x="0" y="4191"/>
                    <a:pt x="38" y="4207"/>
                    <a:pt x="79" y="4207"/>
                  </a:cubicBezTo>
                  <a:cubicBezTo>
                    <a:pt x="109" y="4207"/>
                    <a:pt x="140" y="4199"/>
                    <a:pt x="153" y="4185"/>
                  </a:cubicBezTo>
                  <a:cubicBezTo>
                    <a:pt x="353" y="3885"/>
                    <a:pt x="520" y="3518"/>
                    <a:pt x="687" y="3184"/>
                  </a:cubicBezTo>
                  <a:cubicBezTo>
                    <a:pt x="854" y="2851"/>
                    <a:pt x="987" y="2517"/>
                    <a:pt x="1121" y="2183"/>
                  </a:cubicBezTo>
                  <a:cubicBezTo>
                    <a:pt x="1354" y="1483"/>
                    <a:pt x="1554" y="716"/>
                    <a:pt x="1721" y="15"/>
                  </a:cubicBezTo>
                  <a:cubicBezTo>
                    <a:pt x="1699" y="15"/>
                    <a:pt x="1662" y="0"/>
                    <a:pt x="1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53"/>
          <p:cNvGrpSpPr/>
          <p:nvPr/>
        </p:nvGrpSpPr>
        <p:grpSpPr>
          <a:xfrm>
            <a:off x="3693367" y="3731954"/>
            <a:ext cx="3242084" cy="1229069"/>
            <a:chOff x="2213250" y="202025"/>
            <a:chExt cx="1985150" cy="603497"/>
          </a:xfrm>
        </p:grpSpPr>
        <p:sp>
          <p:nvSpPr>
            <p:cNvPr id="2226" name="Google Shape;2226;p53"/>
            <p:cNvSpPr/>
            <p:nvPr/>
          </p:nvSpPr>
          <p:spPr>
            <a:xfrm>
              <a:off x="2213250" y="202025"/>
              <a:ext cx="1803650" cy="387625"/>
            </a:xfrm>
            <a:custGeom>
              <a:avLst/>
              <a:gdLst/>
              <a:ahLst/>
              <a:cxnLst/>
              <a:rect l="l" t="t" r="r" b="b"/>
              <a:pathLst>
                <a:path w="72146" h="15505" fill="none" extrusionOk="0">
                  <a:moveTo>
                    <a:pt x="1" y="1444"/>
                  </a:moveTo>
                  <a:cubicBezTo>
                    <a:pt x="733" y="2720"/>
                    <a:pt x="3955" y="4248"/>
                    <a:pt x="5566" y="5001"/>
                  </a:cubicBezTo>
                  <a:cubicBezTo>
                    <a:pt x="7826" y="6068"/>
                    <a:pt x="10253" y="6633"/>
                    <a:pt x="12513" y="7658"/>
                  </a:cubicBezTo>
                  <a:cubicBezTo>
                    <a:pt x="16593" y="9541"/>
                    <a:pt x="20422" y="10943"/>
                    <a:pt x="24774" y="12052"/>
                  </a:cubicBezTo>
                  <a:cubicBezTo>
                    <a:pt x="30047" y="13433"/>
                    <a:pt x="35424" y="13831"/>
                    <a:pt x="40885" y="14354"/>
                  </a:cubicBezTo>
                  <a:cubicBezTo>
                    <a:pt x="45614" y="14814"/>
                    <a:pt x="50343" y="15505"/>
                    <a:pt x="55030" y="14354"/>
                  </a:cubicBezTo>
                  <a:cubicBezTo>
                    <a:pt x="56871" y="13914"/>
                    <a:pt x="71999" y="10274"/>
                    <a:pt x="72145"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2280200" y="302450"/>
              <a:ext cx="190975" cy="218150"/>
            </a:xfrm>
            <a:custGeom>
              <a:avLst/>
              <a:gdLst/>
              <a:ahLst/>
              <a:cxnLst/>
              <a:rect l="l" t="t" r="r" b="b"/>
              <a:pathLst>
                <a:path w="7639" h="8726" fill="none" extrusionOk="0">
                  <a:moveTo>
                    <a:pt x="357" y="1"/>
                  </a:moveTo>
                  <a:cubicBezTo>
                    <a:pt x="1" y="2846"/>
                    <a:pt x="273" y="5922"/>
                    <a:pt x="357" y="8726"/>
                  </a:cubicBezTo>
                  <a:cubicBezTo>
                    <a:pt x="3244" y="7596"/>
                    <a:pt x="4437" y="3453"/>
                    <a:pt x="7638" y="2449"/>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2534950" y="418575"/>
              <a:ext cx="145975" cy="210825"/>
            </a:xfrm>
            <a:custGeom>
              <a:avLst/>
              <a:gdLst/>
              <a:ahLst/>
              <a:cxnLst/>
              <a:rect l="l" t="t" r="r" b="b"/>
              <a:pathLst>
                <a:path w="5839" h="8433" fill="none" extrusionOk="0">
                  <a:moveTo>
                    <a:pt x="1" y="1"/>
                  </a:moveTo>
                  <a:cubicBezTo>
                    <a:pt x="628" y="1423"/>
                    <a:pt x="1068" y="3223"/>
                    <a:pt x="1340" y="4813"/>
                  </a:cubicBezTo>
                  <a:cubicBezTo>
                    <a:pt x="1507" y="5880"/>
                    <a:pt x="1423" y="7617"/>
                    <a:pt x="1968" y="8433"/>
                  </a:cubicBezTo>
                  <a:cubicBezTo>
                    <a:pt x="3683" y="6592"/>
                    <a:pt x="4311" y="3579"/>
                    <a:pt x="5838" y="2009"/>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3"/>
            <p:cNvSpPr/>
            <p:nvPr/>
          </p:nvSpPr>
          <p:spPr>
            <a:xfrm>
              <a:off x="2795975" y="507500"/>
              <a:ext cx="160100" cy="226525"/>
            </a:xfrm>
            <a:custGeom>
              <a:avLst/>
              <a:gdLst/>
              <a:ahLst/>
              <a:cxnLst/>
              <a:rect l="l" t="t" r="r" b="b"/>
              <a:pathLst>
                <a:path w="6404" h="9061" fill="none" extrusionOk="0">
                  <a:moveTo>
                    <a:pt x="1" y="1"/>
                  </a:moveTo>
                  <a:cubicBezTo>
                    <a:pt x="126" y="1256"/>
                    <a:pt x="1382" y="3474"/>
                    <a:pt x="1612" y="5190"/>
                  </a:cubicBezTo>
                  <a:cubicBezTo>
                    <a:pt x="1800" y="6466"/>
                    <a:pt x="1612" y="7763"/>
                    <a:pt x="1758" y="9061"/>
                  </a:cubicBezTo>
                  <a:cubicBezTo>
                    <a:pt x="2700" y="8789"/>
                    <a:pt x="6320" y="2072"/>
                    <a:pt x="6403" y="111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3"/>
            <p:cNvSpPr/>
            <p:nvPr/>
          </p:nvSpPr>
          <p:spPr>
            <a:xfrm>
              <a:off x="3105056" y="582147"/>
              <a:ext cx="177875" cy="223375"/>
            </a:xfrm>
            <a:custGeom>
              <a:avLst/>
              <a:gdLst/>
              <a:ahLst/>
              <a:cxnLst/>
              <a:rect l="l" t="t" r="r" b="b"/>
              <a:pathLst>
                <a:path w="7115" h="8935" fill="none" extrusionOk="0">
                  <a:moveTo>
                    <a:pt x="0" y="0"/>
                  </a:moveTo>
                  <a:cubicBezTo>
                    <a:pt x="670" y="1884"/>
                    <a:pt x="1695" y="3662"/>
                    <a:pt x="2239" y="5566"/>
                  </a:cubicBezTo>
                  <a:cubicBezTo>
                    <a:pt x="2427" y="6194"/>
                    <a:pt x="2804" y="8935"/>
                    <a:pt x="3557" y="8935"/>
                  </a:cubicBezTo>
                  <a:cubicBezTo>
                    <a:pt x="4541" y="8935"/>
                    <a:pt x="5064" y="4918"/>
                    <a:pt x="5315" y="4227"/>
                  </a:cubicBezTo>
                  <a:cubicBezTo>
                    <a:pt x="5754" y="2867"/>
                    <a:pt x="6424" y="1905"/>
                    <a:pt x="7114" y="67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3327425" y="573925"/>
              <a:ext cx="171600" cy="212400"/>
            </a:xfrm>
            <a:custGeom>
              <a:avLst/>
              <a:gdLst/>
              <a:ahLst/>
              <a:cxnLst/>
              <a:rect l="l" t="t" r="r" b="b"/>
              <a:pathLst>
                <a:path w="6864" h="8496" fill="none" extrusionOk="0">
                  <a:moveTo>
                    <a:pt x="1" y="168"/>
                  </a:moveTo>
                  <a:cubicBezTo>
                    <a:pt x="1026" y="1821"/>
                    <a:pt x="2072" y="3537"/>
                    <a:pt x="2930" y="5316"/>
                  </a:cubicBezTo>
                  <a:cubicBezTo>
                    <a:pt x="3412" y="6299"/>
                    <a:pt x="3579" y="7722"/>
                    <a:pt x="4207" y="8496"/>
                  </a:cubicBezTo>
                  <a:cubicBezTo>
                    <a:pt x="5002" y="6948"/>
                    <a:pt x="4918" y="5085"/>
                    <a:pt x="5420" y="3453"/>
                  </a:cubicBezTo>
                  <a:cubicBezTo>
                    <a:pt x="5776" y="2282"/>
                    <a:pt x="6404" y="1110"/>
                    <a:pt x="6864"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3975550" y="213000"/>
              <a:ext cx="222850" cy="206125"/>
            </a:xfrm>
            <a:custGeom>
              <a:avLst/>
              <a:gdLst/>
              <a:ahLst/>
              <a:cxnLst/>
              <a:rect l="l" t="t" r="r" b="b"/>
              <a:pathLst>
                <a:path w="8914" h="8245" fill="none" extrusionOk="0">
                  <a:moveTo>
                    <a:pt x="0" y="4750"/>
                  </a:moveTo>
                  <a:cubicBezTo>
                    <a:pt x="1130" y="5357"/>
                    <a:pt x="3683" y="5525"/>
                    <a:pt x="5252" y="6236"/>
                  </a:cubicBezTo>
                  <a:cubicBezTo>
                    <a:pt x="6424" y="6780"/>
                    <a:pt x="7449" y="7680"/>
                    <a:pt x="8600" y="8245"/>
                  </a:cubicBezTo>
                  <a:cubicBezTo>
                    <a:pt x="8914" y="7303"/>
                    <a:pt x="5252" y="607"/>
                    <a:pt x="4478"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3"/>
            <p:cNvSpPr/>
            <p:nvPr/>
          </p:nvSpPr>
          <p:spPr>
            <a:xfrm>
              <a:off x="3791950" y="381950"/>
              <a:ext cx="229125" cy="229150"/>
            </a:xfrm>
            <a:custGeom>
              <a:avLst/>
              <a:gdLst/>
              <a:ahLst/>
              <a:cxnLst/>
              <a:rect l="l" t="t" r="r" b="b"/>
              <a:pathLst>
                <a:path w="9165" h="9166" fill="none" extrusionOk="0">
                  <a:moveTo>
                    <a:pt x="0" y="3935"/>
                  </a:moveTo>
                  <a:cubicBezTo>
                    <a:pt x="1716" y="4981"/>
                    <a:pt x="3620" y="5713"/>
                    <a:pt x="5252" y="6864"/>
                  </a:cubicBezTo>
                  <a:cubicBezTo>
                    <a:pt x="5775" y="7220"/>
                    <a:pt x="7805" y="9166"/>
                    <a:pt x="8411" y="8663"/>
                  </a:cubicBezTo>
                  <a:cubicBezTo>
                    <a:pt x="9165" y="8036"/>
                    <a:pt x="7051" y="4583"/>
                    <a:pt x="6800" y="3893"/>
                  </a:cubicBezTo>
                  <a:cubicBezTo>
                    <a:pt x="6277" y="2533"/>
                    <a:pt x="6194" y="1382"/>
                    <a:pt x="5963"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53"/>
            <p:cNvSpPr/>
            <p:nvPr/>
          </p:nvSpPr>
          <p:spPr>
            <a:xfrm>
              <a:off x="3573800" y="509075"/>
              <a:ext cx="179975" cy="220775"/>
            </a:xfrm>
            <a:custGeom>
              <a:avLst/>
              <a:gdLst/>
              <a:ahLst/>
              <a:cxnLst/>
              <a:rect l="l" t="t" r="r" b="b"/>
              <a:pathLst>
                <a:path w="7199" h="8831" fill="none" extrusionOk="0">
                  <a:moveTo>
                    <a:pt x="1" y="2721"/>
                  </a:moveTo>
                  <a:cubicBezTo>
                    <a:pt x="1570" y="3871"/>
                    <a:pt x="3202" y="5064"/>
                    <a:pt x="4688" y="6382"/>
                  </a:cubicBezTo>
                  <a:cubicBezTo>
                    <a:pt x="5504" y="7094"/>
                    <a:pt x="6173" y="8349"/>
                    <a:pt x="7073" y="8830"/>
                  </a:cubicBezTo>
                  <a:cubicBezTo>
                    <a:pt x="7199" y="7135"/>
                    <a:pt x="6445" y="5399"/>
                    <a:pt x="6278" y="3725"/>
                  </a:cubicBezTo>
                  <a:cubicBezTo>
                    <a:pt x="6173" y="2511"/>
                    <a:pt x="6320" y="1193"/>
                    <a:pt x="6320"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53"/>
          <p:cNvGrpSpPr/>
          <p:nvPr/>
        </p:nvGrpSpPr>
        <p:grpSpPr>
          <a:xfrm>
            <a:off x="7772743" y="3884825"/>
            <a:ext cx="750477" cy="859522"/>
            <a:chOff x="4285225" y="592250"/>
            <a:chExt cx="987600" cy="1130950"/>
          </a:xfrm>
        </p:grpSpPr>
        <p:sp>
          <p:nvSpPr>
            <p:cNvPr id="2236" name="Google Shape;2236;p53"/>
            <p:cNvSpPr/>
            <p:nvPr/>
          </p:nvSpPr>
          <p:spPr>
            <a:xfrm>
              <a:off x="4729325" y="997650"/>
              <a:ext cx="304975" cy="454050"/>
            </a:xfrm>
            <a:custGeom>
              <a:avLst/>
              <a:gdLst/>
              <a:ahLst/>
              <a:cxnLst/>
              <a:rect l="l" t="t" r="r" b="b"/>
              <a:pathLst>
                <a:path w="12199" h="18162" fill="none" extrusionOk="0">
                  <a:moveTo>
                    <a:pt x="0" y="12575"/>
                  </a:moveTo>
                  <a:cubicBezTo>
                    <a:pt x="733" y="11383"/>
                    <a:pt x="1988" y="10336"/>
                    <a:pt x="2930" y="9311"/>
                  </a:cubicBezTo>
                  <a:cubicBezTo>
                    <a:pt x="4457" y="7721"/>
                    <a:pt x="5775" y="6152"/>
                    <a:pt x="7135" y="4457"/>
                  </a:cubicBezTo>
                  <a:cubicBezTo>
                    <a:pt x="8474" y="2783"/>
                    <a:pt x="10357" y="1611"/>
                    <a:pt x="11717" y="0"/>
                  </a:cubicBezTo>
                  <a:cubicBezTo>
                    <a:pt x="12199" y="1297"/>
                    <a:pt x="11697" y="3201"/>
                    <a:pt x="11508" y="4561"/>
                  </a:cubicBezTo>
                  <a:cubicBezTo>
                    <a:pt x="11257" y="6361"/>
                    <a:pt x="11153" y="8181"/>
                    <a:pt x="10881" y="9981"/>
                  </a:cubicBezTo>
                  <a:cubicBezTo>
                    <a:pt x="10483" y="12596"/>
                    <a:pt x="10692" y="15672"/>
                    <a:pt x="9855" y="18162"/>
                  </a:cubicBezTo>
                  <a:cubicBezTo>
                    <a:pt x="6675" y="16572"/>
                    <a:pt x="3474" y="13328"/>
                    <a:pt x="0" y="1282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3"/>
            <p:cNvSpPr/>
            <p:nvPr/>
          </p:nvSpPr>
          <p:spPr>
            <a:xfrm>
              <a:off x="5020150" y="1000775"/>
              <a:ext cx="250075" cy="36125"/>
            </a:xfrm>
            <a:custGeom>
              <a:avLst/>
              <a:gdLst/>
              <a:ahLst/>
              <a:cxnLst/>
              <a:rect l="l" t="t" r="r" b="b"/>
              <a:pathLst>
                <a:path w="10003" h="1445" fill="none" extrusionOk="0">
                  <a:moveTo>
                    <a:pt x="1" y="1"/>
                  </a:moveTo>
                  <a:cubicBezTo>
                    <a:pt x="942" y="147"/>
                    <a:pt x="9919" y="649"/>
                    <a:pt x="10002" y="1444"/>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4971500" y="1433375"/>
              <a:ext cx="245875" cy="40825"/>
            </a:xfrm>
            <a:custGeom>
              <a:avLst/>
              <a:gdLst/>
              <a:ahLst/>
              <a:cxnLst/>
              <a:rect l="l" t="t" r="r" b="b"/>
              <a:pathLst>
                <a:path w="9835" h="1633" fill="none" extrusionOk="0">
                  <a:moveTo>
                    <a:pt x="1" y="1068"/>
                  </a:moveTo>
                  <a:cubicBezTo>
                    <a:pt x="1424" y="0"/>
                    <a:pt x="4458" y="1277"/>
                    <a:pt x="6132" y="1256"/>
                  </a:cubicBezTo>
                  <a:cubicBezTo>
                    <a:pt x="7554" y="1235"/>
                    <a:pt x="8642" y="796"/>
                    <a:pt x="9835" y="163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5223125" y="1033725"/>
              <a:ext cx="49700" cy="436825"/>
            </a:xfrm>
            <a:custGeom>
              <a:avLst/>
              <a:gdLst/>
              <a:ahLst/>
              <a:cxnLst/>
              <a:rect l="l" t="t" r="r" b="b"/>
              <a:pathLst>
                <a:path w="1988" h="17473" fill="none" extrusionOk="0">
                  <a:moveTo>
                    <a:pt x="1925" y="1"/>
                  </a:moveTo>
                  <a:cubicBezTo>
                    <a:pt x="1444" y="2093"/>
                    <a:pt x="1925" y="4813"/>
                    <a:pt x="1904" y="6989"/>
                  </a:cubicBezTo>
                  <a:cubicBezTo>
                    <a:pt x="1841" y="9040"/>
                    <a:pt x="1988" y="10986"/>
                    <a:pt x="1674" y="13015"/>
                  </a:cubicBezTo>
                  <a:cubicBezTo>
                    <a:pt x="1402" y="14647"/>
                    <a:pt x="607" y="15966"/>
                    <a:pt x="230" y="17472"/>
                  </a:cubicBezTo>
                  <a:cubicBezTo>
                    <a:pt x="126" y="17409"/>
                    <a:pt x="84" y="17326"/>
                    <a:pt x="0" y="172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4637250" y="1319875"/>
              <a:ext cx="205600" cy="349450"/>
            </a:xfrm>
            <a:custGeom>
              <a:avLst/>
              <a:gdLst/>
              <a:ahLst/>
              <a:cxnLst/>
              <a:rect l="l" t="t" r="r" b="b"/>
              <a:pathLst>
                <a:path w="8224" h="13978" fill="none" extrusionOk="0">
                  <a:moveTo>
                    <a:pt x="3767" y="0"/>
                  </a:moveTo>
                  <a:cubicBezTo>
                    <a:pt x="3704" y="858"/>
                    <a:pt x="3223" y="1611"/>
                    <a:pt x="2825" y="2364"/>
                  </a:cubicBezTo>
                  <a:cubicBezTo>
                    <a:pt x="2030" y="3871"/>
                    <a:pt x="1612" y="5273"/>
                    <a:pt x="1193" y="6905"/>
                  </a:cubicBezTo>
                  <a:cubicBezTo>
                    <a:pt x="900" y="7993"/>
                    <a:pt x="649" y="9478"/>
                    <a:pt x="1" y="10420"/>
                  </a:cubicBezTo>
                  <a:cubicBezTo>
                    <a:pt x="1382" y="11466"/>
                    <a:pt x="3495" y="12031"/>
                    <a:pt x="5043" y="12784"/>
                  </a:cubicBezTo>
                  <a:cubicBezTo>
                    <a:pt x="5922" y="13224"/>
                    <a:pt x="7282" y="13977"/>
                    <a:pt x="8224" y="139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4852250" y="1456400"/>
              <a:ext cx="117725" cy="214475"/>
            </a:xfrm>
            <a:custGeom>
              <a:avLst/>
              <a:gdLst/>
              <a:ahLst/>
              <a:cxnLst/>
              <a:rect l="l" t="t" r="r" b="b"/>
              <a:pathLst>
                <a:path w="4709" h="8579" fill="none" extrusionOk="0">
                  <a:moveTo>
                    <a:pt x="4708" y="0"/>
                  </a:moveTo>
                  <a:cubicBezTo>
                    <a:pt x="3453" y="1883"/>
                    <a:pt x="2595" y="4101"/>
                    <a:pt x="1465" y="6068"/>
                  </a:cubicBezTo>
                  <a:cubicBezTo>
                    <a:pt x="1026" y="6821"/>
                    <a:pt x="649" y="8098"/>
                    <a:pt x="0" y="8579"/>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3"/>
            <p:cNvSpPr/>
            <p:nvPr/>
          </p:nvSpPr>
          <p:spPr>
            <a:xfrm>
              <a:off x="4836550" y="1675575"/>
              <a:ext cx="291400" cy="47625"/>
            </a:xfrm>
            <a:custGeom>
              <a:avLst/>
              <a:gdLst/>
              <a:ahLst/>
              <a:cxnLst/>
              <a:rect l="l" t="t" r="r" b="b"/>
              <a:pathLst>
                <a:path w="11656" h="1905" fill="none" extrusionOk="0">
                  <a:moveTo>
                    <a:pt x="1" y="0"/>
                  </a:moveTo>
                  <a:cubicBezTo>
                    <a:pt x="2470" y="544"/>
                    <a:pt x="5022" y="272"/>
                    <a:pt x="7533" y="837"/>
                  </a:cubicBezTo>
                  <a:cubicBezTo>
                    <a:pt x="8705" y="1088"/>
                    <a:pt x="10651" y="1904"/>
                    <a:pt x="11655" y="159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3"/>
            <p:cNvSpPr/>
            <p:nvPr/>
          </p:nvSpPr>
          <p:spPr>
            <a:xfrm>
              <a:off x="5124250" y="1474700"/>
              <a:ext cx="94175" cy="235425"/>
            </a:xfrm>
            <a:custGeom>
              <a:avLst/>
              <a:gdLst/>
              <a:ahLst/>
              <a:cxnLst/>
              <a:rect l="l" t="t" r="r" b="b"/>
              <a:pathLst>
                <a:path w="3767" h="9417" fill="none" extrusionOk="0">
                  <a:moveTo>
                    <a:pt x="3704" y="0"/>
                  </a:moveTo>
                  <a:cubicBezTo>
                    <a:pt x="3767" y="775"/>
                    <a:pt x="3160" y="1674"/>
                    <a:pt x="2867" y="2428"/>
                  </a:cubicBezTo>
                  <a:cubicBezTo>
                    <a:pt x="2386" y="3704"/>
                    <a:pt x="2114" y="5043"/>
                    <a:pt x="1570" y="6298"/>
                  </a:cubicBezTo>
                  <a:cubicBezTo>
                    <a:pt x="1256" y="7010"/>
                    <a:pt x="545" y="9228"/>
                    <a:pt x="1" y="941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3"/>
            <p:cNvSpPr/>
            <p:nvPr/>
          </p:nvSpPr>
          <p:spPr>
            <a:xfrm>
              <a:off x="4699500" y="1409300"/>
              <a:ext cx="127150" cy="239100"/>
            </a:xfrm>
            <a:custGeom>
              <a:avLst/>
              <a:gdLst/>
              <a:ahLst/>
              <a:cxnLst/>
              <a:rect l="l" t="t" r="r" b="b"/>
              <a:pathLst>
                <a:path w="5086" h="9564" fill="none" extrusionOk="0">
                  <a:moveTo>
                    <a:pt x="1" y="8308"/>
                  </a:moveTo>
                  <a:cubicBezTo>
                    <a:pt x="335" y="7261"/>
                    <a:pt x="1842" y="1"/>
                    <a:pt x="4290" y="2303"/>
                  </a:cubicBezTo>
                  <a:cubicBezTo>
                    <a:pt x="5085" y="3056"/>
                    <a:pt x="5001" y="5860"/>
                    <a:pt x="4729" y="6801"/>
                  </a:cubicBezTo>
                  <a:cubicBezTo>
                    <a:pt x="4457" y="7680"/>
                    <a:pt x="3997" y="8559"/>
                    <a:pt x="3558" y="9396"/>
                  </a:cubicBezTo>
                  <a:cubicBezTo>
                    <a:pt x="3683" y="9563"/>
                    <a:pt x="3704" y="9396"/>
                    <a:pt x="3788" y="941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4768025" y="1048900"/>
              <a:ext cx="84250" cy="143875"/>
            </a:xfrm>
            <a:custGeom>
              <a:avLst/>
              <a:gdLst/>
              <a:ahLst/>
              <a:cxnLst/>
              <a:rect l="l" t="t" r="r" b="b"/>
              <a:pathLst>
                <a:path w="3370" h="5755" fill="none" extrusionOk="0">
                  <a:moveTo>
                    <a:pt x="1" y="1"/>
                  </a:moveTo>
                  <a:cubicBezTo>
                    <a:pt x="566" y="1235"/>
                    <a:pt x="1444" y="2386"/>
                    <a:pt x="2114" y="3579"/>
                  </a:cubicBezTo>
                  <a:cubicBezTo>
                    <a:pt x="2491" y="4227"/>
                    <a:pt x="2804" y="5357"/>
                    <a:pt x="3369" y="5755"/>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4763325" y="1007050"/>
              <a:ext cx="147000" cy="107775"/>
            </a:xfrm>
            <a:custGeom>
              <a:avLst/>
              <a:gdLst/>
              <a:ahLst/>
              <a:cxnLst/>
              <a:rect l="l" t="t" r="r" b="b"/>
              <a:pathLst>
                <a:path w="5880" h="4311" fill="none" extrusionOk="0">
                  <a:moveTo>
                    <a:pt x="0" y="1549"/>
                  </a:moveTo>
                  <a:cubicBezTo>
                    <a:pt x="356" y="1235"/>
                    <a:pt x="2448" y="1"/>
                    <a:pt x="2909" y="63"/>
                  </a:cubicBezTo>
                  <a:cubicBezTo>
                    <a:pt x="3557" y="126"/>
                    <a:pt x="3662" y="649"/>
                    <a:pt x="3976" y="1214"/>
                  </a:cubicBezTo>
                  <a:cubicBezTo>
                    <a:pt x="4583" y="2260"/>
                    <a:pt x="4980" y="3516"/>
                    <a:pt x="5880" y="4290"/>
                  </a:cubicBezTo>
                  <a:cubicBezTo>
                    <a:pt x="5775" y="4311"/>
                    <a:pt x="5650" y="4290"/>
                    <a:pt x="5566" y="420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4637775" y="592250"/>
              <a:ext cx="276225" cy="444650"/>
            </a:xfrm>
            <a:custGeom>
              <a:avLst/>
              <a:gdLst/>
              <a:ahLst/>
              <a:cxnLst/>
              <a:rect l="l" t="t" r="r" b="b"/>
              <a:pathLst>
                <a:path w="11049" h="17786" fill="none" extrusionOk="0">
                  <a:moveTo>
                    <a:pt x="4729" y="16802"/>
                  </a:moveTo>
                  <a:cubicBezTo>
                    <a:pt x="3913" y="16446"/>
                    <a:pt x="3432" y="15421"/>
                    <a:pt x="2825" y="14793"/>
                  </a:cubicBezTo>
                  <a:cubicBezTo>
                    <a:pt x="1884" y="13789"/>
                    <a:pt x="628" y="12847"/>
                    <a:pt x="231" y="11466"/>
                  </a:cubicBezTo>
                  <a:cubicBezTo>
                    <a:pt x="1" y="10692"/>
                    <a:pt x="63" y="8746"/>
                    <a:pt x="1151" y="8537"/>
                  </a:cubicBezTo>
                  <a:cubicBezTo>
                    <a:pt x="1988" y="8391"/>
                    <a:pt x="3097" y="9646"/>
                    <a:pt x="3307" y="10274"/>
                  </a:cubicBezTo>
                  <a:cubicBezTo>
                    <a:pt x="2051" y="8977"/>
                    <a:pt x="1423" y="6759"/>
                    <a:pt x="1800" y="5001"/>
                  </a:cubicBezTo>
                  <a:cubicBezTo>
                    <a:pt x="2051" y="3976"/>
                    <a:pt x="2993" y="2574"/>
                    <a:pt x="3955" y="3850"/>
                  </a:cubicBezTo>
                  <a:cubicBezTo>
                    <a:pt x="3976" y="2448"/>
                    <a:pt x="4311" y="0"/>
                    <a:pt x="6340" y="691"/>
                  </a:cubicBezTo>
                  <a:cubicBezTo>
                    <a:pt x="7931" y="1235"/>
                    <a:pt x="8328" y="3662"/>
                    <a:pt x="8119" y="5127"/>
                  </a:cubicBezTo>
                  <a:cubicBezTo>
                    <a:pt x="8475" y="3871"/>
                    <a:pt x="10462" y="5712"/>
                    <a:pt x="10672" y="6361"/>
                  </a:cubicBezTo>
                  <a:cubicBezTo>
                    <a:pt x="11048" y="7512"/>
                    <a:pt x="10211" y="9269"/>
                    <a:pt x="9040" y="9688"/>
                  </a:cubicBezTo>
                  <a:cubicBezTo>
                    <a:pt x="10588" y="9918"/>
                    <a:pt x="10755" y="11592"/>
                    <a:pt x="9646" y="12513"/>
                  </a:cubicBezTo>
                  <a:cubicBezTo>
                    <a:pt x="9249" y="12847"/>
                    <a:pt x="8475" y="12847"/>
                    <a:pt x="8182" y="13182"/>
                  </a:cubicBezTo>
                  <a:cubicBezTo>
                    <a:pt x="7847" y="13580"/>
                    <a:pt x="8161" y="13789"/>
                    <a:pt x="7973" y="14270"/>
                  </a:cubicBezTo>
                  <a:cubicBezTo>
                    <a:pt x="7721" y="14919"/>
                    <a:pt x="5776" y="17785"/>
                    <a:pt x="5064" y="16718"/>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3"/>
            <p:cNvSpPr/>
            <p:nvPr/>
          </p:nvSpPr>
          <p:spPr>
            <a:xfrm>
              <a:off x="4285225" y="690575"/>
              <a:ext cx="354675" cy="216600"/>
            </a:xfrm>
            <a:custGeom>
              <a:avLst/>
              <a:gdLst/>
              <a:ahLst/>
              <a:cxnLst/>
              <a:rect l="l" t="t" r="r" b="b"/>
              <a:pathLst>
                <a:path w="14187" h="8664" fill="none" extrusionOk="0">
                  <a:moveTo>
                    <a:pt x="10776" y="3223"/>
                  </a:moveTo>
                  <a:cubicBezTo>
                    <a:pt x="9730" y="1800"/>
                    <a:pt x="8307" y="126"/>
                    <a:pt x="6340" y="64"/>
                  </a:cubicBezTo>
                  <a:cubicBezTo>
                    <a:pt x="4875" y="1"/>
                    <a:pt x="3536" y="1570"/>
                    <a:pt x="5336" y="2386"/>
                  </a:cubicBezTo>
                  <a:cubicBezTo>
                    <a:pt x="4457" y="1884"/>
                    <a:pt x="3034" y="733"/>
                    <a:pt x="1967" y="1361"/>
                  </a:cubicBezTo>
                  <a:cubicBezTo>
                    <a:pt x="1151" y="1842"/>
                    <a:pt x="1088" y="2993"/>
                    <a:pt x="1758" y="3537"/>
                  </a:cubicBezTo>
                  <a:cubicBezTo>
                    <a:pt x="398" y="2826"/>
                    <a:pt x="0" y="4583"/>
                    <a:pt x="565" y="5462"/>
                  </a:cubicBezTo>
                  <a:cubicBezTo>
                    <a:pt x="1088" y="6278"/>
                    <a:pt x="3181" y="8182"/>
                    <a:pt x="3913" y="6613"/>
                  </a:cubicBezTo>
                  <a:cubicBezTo>
                    <a:pt x="4896" y="7743"/>
                    <a:pt x="8997" y="8663"/>
                    <a:pt x="8746" y="6173"/>
                  </a:cubicBezTo>
                  <a:cubicBezTo>
                    <a:pt x="9416" y="6676"/>
                    <a:pt x="11592" y="7324"/>
                    <a:pt x="11634" y="5964"/>
                  </a:cubicBezTo>
                  <a:cubicBezTo>
                    <a:pt x="14186" y="5985"/>
                    <a:pt x="11989" y="3872"/>
                    <a:pt x="11069" y="3244"/>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9" name="Google Shape;2249;p53"/>
          <p:cNvGrpSpPr/>
          <p:nvPr/>
        </p:nvGrpSpPr>
        <p:grpSpPr>
          <a:xfrm>
            <a:off x="324550" y="1522775"/>
            <a:ext cx="671650" cy="465050"/>
            <a:chOff x="2751525" y="1095450"/>
            <a:chExt cx="671650" cy="465050"/>
          </a:xfrm>
        </p:grpSpPr>
        <p:sp>
          <p:nvSpPr>
            <p:cNvPr id="2250" name="Google Shape;2250;p53"/>
            <p:cNvSpPr/>
            <p:nvPr/>
          </p:nvSpPr>
          <p:spPr>
            <a:xfrm>
              <a:off x="2751525" y="1095450"/>
              <a:ext cx="671650" cy="410650"/>
            </a:xfrm>
            <a:custGeom>
              <a:avLst/>
              <a:gdLst/>
              <a:ahLst/>
              <a:cxnLst/>
              <a:rect l="l" t="t" r="r" b="b"/>
              <a:pathLst>
                <a:path w="26866" h="16426" fill="none" extrusionOk="0">
                  <a:moveTo>
                    <a:pt x="2741" y="16091"/>
                  </a:moveTo>
                  <a:cubicBezTo>
                    <a:pt x="1193" y="14647"/>
                    <a:pt x="0" y="12869"/>
                    <a:pt x="2595" y="11069"/>
                  </a:cubicBezTo>
                  <a:cubicBezTo>
                    <a:pt x="3662" y="10337"/>
                    <a:pt x="5022" y="10253"/>
                    <a:pt x="6214" y="10567"/>
                  </a:cubicBezTo>
                  <a:cubicBezTo>
                    <a:pt x="5691" y="8684"/>
                    <a:pt x="5440" y="7722"/>
                    <a:pt x="6298" y="5964"/>
                  </a:cubicBezTo>
                  <a:cubicBezTo>
                    <a:pt x="7219" y="4081"/>
                    <a:pt x="8976" y="2491"/>
                    <a:pt x="10985" y="1758"/>
                  </a:cubicBezTo>
                  <a:cubicBezTo>
                    <a:pt x="15630" y="1"/>
                    <a:pt x="16990" y="2951"/>
                    <a:pt x="18936" y="6529"/>
                  </a:cubicBezTo>
                  <a:cubicBezTo>
                    <a:pt x="19605" y="3704"/>
                    <a:pt x="23581" y="2072"/>
                    <a:pt x="25234" y="5148"/>
                  </a:cubicBezTo>
                  <a:cubicBezTo>
                    <a:pt x="26866" y="8182"/>
                    <a:pt x="24209" y="11718"/>
                    <a:pt x="21028" y="12116"/>
                  </a:cubicBezTo>
                  <a:cubicBezTo>
                    <a:pt x="19585" y="12283"/>
                    <a:pt x="18706" y="12157"/>
                    <a:pt x="17199" y="12701"/>
                  </a:cubicBezTo>
                  <a:cubicBezTo>
                    <a:pt x="15588" y="13287"/>
                    <a:pt x="13914" y="13999"/>
                    <a:pt x="12261" y="14522"/>
                  </a:cubicBezTo>
                  <a:cubicBezTo>
                    <a:pt x="9981" y="15212"/>
                    <a:pt x="6235" y="16426"/>
                    <a:pt x="3892" y="16217"/>
                  </a:cubicBezTo>
                  <a:cubicBezTo>
                    <a:pt x="3494" y="16196"/>
                    <a:pt x="3055" y="16217"/>
                    <a:pt x="2616" y="16196"/>
                  </a:cubicBezTo>
                  <a:cubicBezTo>
                    <a:pt x="2406" y="15777"/>
                    <a:pt x="2155" y="15380"/>
                    <a:pt x="2092" y="1494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3"/>
            <p:cNvSpPr/>
            <p:nvPr/>
          </p:nvSpPr>
          <p:spPr>
            <a:xfrm>
              <a:off x="2889600" y="1425525"/>
              <a:ext cx="174225" cy="134975"/>
            </a:xfrm>
            <a:custGeom>
              <a:avLst/>
              <a:gdLst/>
              <a:ahLst/>
              <a:cxnLst/>
              <a:rect l="l" t="t" r="r" b="b"/>
              <a:pathLst>
                <a:path w="6969" h="5399" fill="none" extrusionOk="0">
                  <a:moveTo>
                    <a:pt x="1256" y="4813"/>
                  </a:moveTo>
                  <a:cubicBezTo>
                    <a:pt x="775" y="3558"/>
                    <a:pt x="1" y="2198"/>
                    <a:pt x="1905" y="733"/>
                  </a:cubicBezTo>
                  <a:cubicBezTo>
                    <a:pt x="2867" y="1"/>
                    <a:pt x="4730" y="419"/>
                    <a:pt x="5295" y="1277"/>
                  </a:cubicBezTo>
                  <a:cubicBezTo>
                    <a:pt x="6968" y="3830"/>
                    <a:pt x="2826" y="5399"/>
                    <a:pt x="1152" y="4834"/>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3"/>
            <p:cNvSpPr/>
            <p:nvPr/>
          </p:nvSpPr>
          <p:spPr>
            <a:xfrm>
              <a:off x="3125525" y="1316200"/>
              <a:ext cx="204550" cy="179975"/>
            </a:xfrm>
            <a:custGeom>
              <a:avLst/>
              <a:gdLst/>
              <a:ahLst/>
              <a:cxnLst/>
              <a:rect l="l" t="t" r="r" b="b"/>
              <a:pathLst>
                <a:path w="8182" h="7199" fill="none" extrusionOk="0">
                  <a:moveTo>
                    <a:pt x="1507" y="5231"/>
                  </a:moveTo>
                  <a:cubicBezTo>
                    <a:pt x="628" y="4227"/>
                    <a:pt x="461" y="4123"/>
                    <a:pt x="0" y="2867"/>
                  </a:cubicBezTo>
                  <a:cubicBezTo>
                    <a:pt x="942" y="921"/>
                    <a:pt x="1674" y="503"/>
                    <a:pt x="2951" y="314"/>
                  </a:cubicBezTo>
                  <a:cubicBezTo>
                    <a:pt x="5231" y="1"/>
                    <a:pt x="5378" y="1005"/>
                    <a:pt x="6110" y="1988"/>
                  </a:cubicBezTo>
                  <a:cubicBezTo>
                    <a:pt x="8182" y="4687"/>
                    <a:pt x="2825" y="7198"/>
                    <a:pt x="1444" y="500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3"/>
            <p:cNvSpPr/>
            <p:nvPr/>
          </p:nvSpPr>
          <p:spPr>
            <a:xfrm>
              <a:off x="2907400" y="1182300"/>
              <a:ext cx="274125" cy="190950"/>
            </a:xfrm>
            <a:custGeom>
              <a:avLst/>
              <a:gdLst/>
              <a:ahLst/>
              <a:cxnLst/>
              <a:rect l="l" t="t" r="r" b="b"/>
              <a:pathLst>
                <a:path w="10965" h="7638" fill="none" extrusionOk="0">
                  <a:moveTo>
                    <a:pt x="1821" y="7240"/>
                  </a:moveTo>
                  <a:cubicBezTo>
                    <a:pt x="3160" y="6089"/>
                    <a:pt x="5252" y="5566"/>
                    <a:pt x="6821" y="4917"/>
                  </a:cubicBezTo>
                  <a:cubicBezTo>
                    <a:pt x="7365" y="4687"/>
                    <a:pt x="9249" y="4122"/>
                    <a:pt x="9562" y="3662"/>
                  </a:cubicBezTo>
                  <a:cubicBezTo>
                    <a:pt x="10964" y="1611"/>
                    <a:pt x="7282" y="0"/>
                    <a:pt x="5608" y="84"/>
                  </a:cubicBezTo>
                  <a:cubicBezTo>
                    <a:pt x="3411" y="188"/>
                    <a:pt x="1737" y="2009"/>
                    <a:pt x="963" y="3892"/>
                  </a:cubicBezTo>
                  <a:cubicBezTo>
                    <a:pt x="691" y="4541"/>
                    <a:pt x="0" y="6486"/>
                    <a:pt x="900" y="7093"/>
                  </a:cubicBezTo>
                  <a:cubicBezTo>
                    <a:pt x="1716" y="7637"/>
                    <a:pt x="3097" y="6403"/>
                    <a:pt x="4018" y="6696"/>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53"/>
          <p:cNvSpPr/>
          <p:nvPr/>
        </p:nvSpPr>
        <p:spPr>
          <a:xfrm rot="2107339">
            <a:off x="3263849" y="2193874"/>
            <a:ext cx="95227" cy="89512"/>
          </a:xfrm>
          <a:custGeom>
            <a:avLst/>
            <a:gdLst/>
            <a:ahLst/>
            <a:cxnLst/>
            <a:rect l="l" t="t" r="r" b="b"/>
            <a:pathLst>
              <a:path w="4918" h="4622" extrusionOk="0">
                <a:moveTo>
                  <a:pt x="3139" y="1360"/>
                </a:moveTo>
                <a:cubicBezTo>
                  <a:pt x="3244" y="1465"/>
                  <a:pt x="3306" y="1570"/>
                  <a:pt x="3390" y="1716"/>
                </a:cubicBezTo>
                <a:cubicBezTo>
                  <a:pt x="3578" y="1946"/>
                  <a:pt x="3725" y="2197"/>
                  <a:pt x="3830" y="2469"/>
                </a:cubicBezTo>
                <a:cubicBezTo>
                  <a:pt x="3913" y="2658"/>
                  <a:pt x="3976" y="2825"/>
                  <a:pt x="3997" y="3013"/>
                </a:cubicBezTo>
                <a:lnTo>
                  <a:pt x="3997" y="3285"/>
                </a:lnTo>
                <a:cubicBezTo>
                  <a:pt x="3976" y="3348"/>
                  <a:pt x="3976" y="3411"/>
                  <a:pt x="3934" y="3453"/>
                </a:cubicBezTo>
                <a:cubicBezTo>
                  <a:pt x="3913" y="3495"/>
                  <a:pt x="3913" y="3515"/>
                  <a:pt x="3892" y="3536"/>
                </a:cubicBezTo>
                <a:cubicBezTo>
                  <a:pt x="3809" y="3599"/>
                  <a:pt x="3725" y="3641"/>
                  <a:pt x="3662" y="3662"/>
                </a:cubicBezTo>
                <a:cubicBezTo>
                  <a:pt x="3453" y="3746"/>
                  <a:pt x="3202" y="3808"/>
                  <a:pt x="2993" y="3829"/>
                </a:cubicBezTo>
                <a:cubicBezTo>
                  <a:pt x="2811" y="3841"/>
                  <a:pt x="2644" y="3853"/>
                  <a:pt x="2475" y="3853"/>
                </a:cubicBezTo>
                <a:cubicBezTo>
                  <a:pt x="2351" y="3853"/>
                  <a:pt x="2226" y="3847"/>
                  <a:pt x="2093" y="3829"/>
                </a:cubicBezTo>
                <a:cubicBezTo>
                  <a:pt x="1884" y="3808"/>
                  <a:pt x="1674" y="3746"/>
                  <a:pt x="1486" y="3662"/>
                </a:cubicBezTo>
                <a:cubicBezTo>
                  <a:pt x="1382" y="3620"/>
                  <a:pt x="1277" y="3557"/>
                  <a:pt x="1172" y="3495"/>
                </a:cubicBezTo>
                <a:cubicBezTo>
                  <a:pt x="1068" y="3411"/>
                  <a:pt x="984" y="3327"/>
                  <a:pt x="900" y="3223"/>
                </a:cubicBezTo>
                <a:cubicBezTo>
                  <a:pt x="858" y="3181"/>
                  <a:pt x="837" y="3097"/>
                  <a:pt x="796" y="3034"/>
                </a:cubicBezTo>
                <a:lnTo>
                  <a:pt x="733" y="2720"/>
                </a:lnTo>
                <a:lnTo>
                  <a:pt x="733" y="2469"/>
                </a:lnTo>
                <a:cubicBezTo>
                  <a:pt x="754" y="2386"/>
                  <a:pt x="754" y="2302"/>
                  <a:pt x="775" y="2260"/>
                </a:cubicBezTo>
                <a:cubicBezTo>
                  <a:pt x="837" y="2155"/>
                  <a:pt x="900" y="2051"/>
                  <a:pt x="963" y="1946"/>
                </a:cubicBezTo>
                <a:cubicBezTo>
                  <a:pt x="1047" y="1863"/>
                  <a:pt x="1109" y="1758"/>
                  <a:pt x="1193" y="1716"/>
                </a:cubicBezTo>
                <a:cubicBezTo>
                  <a:pt x="1298" y="1632"/>
                  <a:pt x="1402" y="1570"/>
                  <a:pt x="1507" y="1528"/>
                </a:cubicBezTo>
                <a:cubicBezTo>
                  <a:pt x="1674" y="1423"/>
                  <a:pt x="1800" y="1360"/>
                  <a:pt x="1926" y="1360"/>
                </a:cubicBezTo>
                <a:lnTo>
                  <a:pt x="2135" y="1360"/>
                </a:lnTo>
                <a:cubicBezTo>
                  <a:pt x="2239" y="1402"/>
                  <a:pt x="2323" y="1423"/>
                  <a:pt x="2428" y="1444"/>
                </a:cubicBezTo>
                <a:cubicBezTo>
                  <a:pt x="2470" y="1465"/>
                  <a:pt x="2511" y="1507"/>
                  <a:pt x="2553" y="1528"/>
                </a:cubicBezTo>
                <a:lnTo>
                  <a:pt x="2574" y="1549"/>
                </a:lnTo>
                <a:cubicBezTo>
                  <a:pt x="2658" y="1611"/>
                  <a:pt x="2721" y="1653"/>
                  <a:pt x="2825" y="1653"/>
                </a:cubicBezTo>
                <a:cubicBezTo>
                  <a:pt x="2888" y="1653"/>
                  <a:pt x="2993" y="1632"/>
                  <a:pt x="3055" y="1549"/>
                </a:cubicBezTo>
                <a:cubicBezTo>
                  <a:pt x="3097" y="1507"/>
                  <a:pt x="3139" y="1444"/>
                  <a:pt x="3139" y="1360"/>
                </a:cubicBezTo>
                <a:close/>
                <a:moveTo>
                  <a:pt x="2574" y="0"/>
                </a:moveTo>
                <a:cubicBezTo>
                  <a:pt x="2470" y="0"/>
                  <a:pt x="2365" y="42"/>
                  <a:pt x="2281" y="63"/>
                </a:cubicBezTo>
                <a:cubicBezTo>
                  <a:pt x="2051" y="105"/>
                  <a:pt x="1926" y="377"/>
                  <a:pt x="2009" y="586"/>
                </a:cubicBezTo>
                <a:cubicBezTo>
                  <a:pt x="2009" y="607"/>
                  <a:pt x="2030" y="670"/>
                  <a:pt x="2051" y="691"/>
                </a:cubicBezTo>
                <a:cubicBezTo>
                  <a:pt x="1863" y="691"/>
                  <a:pt x="1716" y="733"/>
                  <a:pt x="1549" y="754"/>
                </a:cubicBezTo>
                <a:cubicBezTo>
                  <a:pt x="1214" y="837"/>
                  <a:pt x="984" y="984"/>
                  <a:pt x="754" y="1151"/>
                </a:cubicBezTo>
                <a:cubicBezTo>
                  <a:pt x="524" y="1339"/>
                  <a:pt x="335" y="1549"/>
                  <a:pt x="210" y="1821"/>
                </a:cubicBezTo>
                <a:cubicBezTo>
                  <a:pt x="63" y="2051"/>
                  <a:pt x="1" y="2302"/>
                  <a:pt x="1" y="2574"/>
                </a:cubicBezTo>
                <a:cubicBezTo>
                  <a:pt x="1" y="2699"/>
                  <a:pt x="21" y="2825"/>
                  <a:pt x="21" y="2971"/>
                </a:cubicBezTo>
                <a:cubicBezTo>
                  <a:pt x="42" y="3118"/>
                  <a:pt x="105" y="3243"/>
                  <a:pt x="168" y="3411"/>
                </a:cubicBezTo>
                <a:cubicBezTo>
                  <a:pt x="231" y="3536"/>
                  <a:pt x="335" y="3641"/>
                  <a:pt x="398" y="3746"/>
                </a:cubicBezTo>
                <a:cubicBezTo>
                  <a:pt x="482" y="3850"/>
                  <a:pt x="586" y="3955"/>
                  <a:pt x="691" y="4039"/>
                </a:cubicBezTo>
                <a:cubicBezTo>
                  <a:pt x="796" y="4122"/>
                  <a:pt x="900" y="4185"/>
                  <a:pt x="1047" y="4269"/>
                </a:cubicBezTo>
                <a:cubicBezTo>
                  <a:pt x="1172" y="4352"/>
                  <a:pt x="1319" y="4394"/>
                  <a:pt x="1486" y="4457"/>
                </a:cubicBezTo>
                <a:cubicBezTo>
                  <a:pt x="1811" y="4577"/>
                  <a:pt x="2170" y="4622"/>
                  <a:pt x="2528" y="4622"/>
                </a:cubicBezTo>
                <a:cubicBezTo>
                  <a:pt x="2793" y="4622"/>
                  <a:pt x="3057" y="4597"/>
                  <a:pt x="3306" y="4562"/>
                </a:cubicBezTo>
                <a:cubicBezTo>
                  <a:pt x="3453" y="4520"/>
                  <a:pt x="3578" y="4499"/>
                  <a:pt x="3725" y="4478"/>
                </a:cubicBezTo>
                <a:cubicBezTo>
                  <a:pt x="3871" y="4457"/>
                  <a:pt x="3997" y="4394"/>
                  <a:pt x="4122" y="4311"/>
                </a:cubicBezTo>
                <a:cubicBezTo>
                  <a:pt x="4248" y="4269"/>
                  <a:pt x="4395" y="4185"/>
                  <a:pt x="4499" y="4101"/>
                </a:cubicBezTo>
                <a:cubicBezTo>
                  <a:pt x="4625" y="3997"/>
                  <a:pt x="4708" y="3850"/>
                  <a:pt x="4771" y="3683"/>
                </a:cubicBezTo>
                <a:cubicBezTo>
                  <a:pt x="4876" y="3453"/>
                  <a:pt x="4918" y="3160"/>
                  <a:pt x="4876" y="2909"/>
                </a:cubicBezTo>
                <a:cubicBezTo>
                  <a:pt x="4855" y="2574"/>
                  <a:pt x="4750" y="2281"/>
                  <a:pt x="4625" y="1967"/>
                </a:cubicBezTo>
                <a:cubicBezTo>
                  <a:pt x="4520" y="1695"/>
                  <a:pt x="4353" y="1465"/>
                  <a:pt x="4206" y="1256"/>
                </a:cubicBezTo>
                <a:cubicBezTo>
                  <a:pt x="4102" y="1130"/>
                  <a:pt x="4018" y="1005"/>
                  <a:pt x="3913" y="900"/>
                </a:cubicBezTo>
                <a:cubicBezTo>
                  <a:pt x="3809" y="754"/>
                  <a:pt x="3704" y="628"/>
                  <a:pt x="3599" y="523"/>
                </a:cubicBezTo>
                <a:cubicBezTo>
                  <a:pt x="3516" y="440"/>
                  <a:pt x="3432" y="377"/>
                  <a:pt x="3327" y="293"/>
                </a:cubicBezTo>
                <a:cubicBezTo>
                  <a:pt x="3286" y="230"/>
                  <a:pt x="3244" y="210"/>
                  <a:pt x="3181" y="189"/>
                </a:cubicBezTo>
                <a:cubicBezTo>
                  <a:pt x="3118" y="147"/>
                  <a:pt x="3014" y="105"/>
                  <a:pt x="2972" y="84"/>
                </a:cubicBezTo>
                <a:cubicBezTo>
                  <a:pt x="2846" y="42"/>
                  <a:pt x="2742" y="42"/>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txBox="1"/>
          <p:nvPr/>
        </p:nvSpPr>
        <p:spPr>
          <a:xfrm rot="1371735">
            <a:off x="5131668" y="1756249"/>
            <a:ext cx="845523" cy="6465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accent5"/>
                </a:solidFill>
                <a:latin typeface="Gaegu"/>
                <a:ea typeface="Gaegu"/>
                <a:cs typeface="Gaegu"/>
                <a:sym typeface="Gaegu"/>
              </a:rPr>
              <a:t>Hi!</a:t>
            </a:r>
            <a:endParaRPr sz="3000" b="1">
              <a:solidFill>
                <a:schemeClr val="accent5"/>
              </a:solidFill>
              <a:latin typeface="Gaegu"/>
              <a:ea typeface="Gaegu"/>
              <a:cs typeface="Gaegu"/>
              <a:sym typeface="Gaegu"/>
            </a:endParaRPr>
          </a:p>
        </p:txBody>
      </p:sp>
      <p:grpSp>
        <p:nvGrpSpPr>
          <p:cNvPr id="85" name="Google Shape;3049;p69"/>
          <p:cNvGrpSpPr/>
          <p:nvPr/>
        </p:nvGrpSpPr>
        <p:grpSpPr>
          <a:xfrm>
            <a:off x="7848600" y="438150"/>
            <a:ext cx="523523" cy="572709"/>
            <a:chOff x="5372350" y="3834175"/>
            <a:chExt cx="291900" cy="319325"/>
          </a:xfrm>
        </p:grpSpPr>
        <p:sp>
          <p:nvSpPr>
            <p:cNvPr id="86" name="Google Shape;3050;p69"/>
            <p:cNvSpPr/>
            <p:nvPr/>
          </p:nvSpPr>
          <p:spPr>
            <a:xfrm>
              <a:off x="5435725" y="3898500"/>
              <a:ext cx="172350" cy="172650"/>
            </a:xfrm>
            <a:custGeom>
              <a:avLst/>
              <a:gdLst/>
              <a:ahLst/>
              <a:cxnLst/>
              <a:rect l="l" t="t" r="r" b="b"/>
              <a:pathLst>
                <a:path w="6894" h="6906" extrusionOk="0">
                  <a:moveTo>
                    <a:pt x="2973" y="1"/>
                  </a:moveTo>
                  <a:cubicBezTo>
                    <a:pt x="2741" y="1"/>
                    <a:pt x="2490" y="202"/>
                    <a:pt x="2469" y="457"/>
                  </a:cubicBezTo>
                  <a:lnTo>
                    <a:pt x="2235" y="2692"/>
                  </a:lnTo>
                  <a:cubicBezTo>
                    <a:pt x="1635" y="2892"/>
                    <a:pt x="1068" y="3159"/>
                    <a:pt x="467" y="3359"/>
                  </a:cubicBezTo>
                  <a:cubicBezTo>
                    <a:pt x="0" y="3526"/>
                    <a:pt x="67" y="4193"/>
                    <a:pt x="601" y="4226"/>
                  </a:cubicBezTo>
                  <a:cubicBezTo>
                    <a:pt x="1068" y="4226"/>
                    <a:pt x="1568" y="4293"/>
                    <a:pt x="2002" y="4360"/>
                  </a:cubicBezTo>
                  <a:cubicBezTo>
                    <a:pt x="1902" y="5027"/>
                    <a:pt x="1768" y="5694"/>
                    <a:pt x="1735" y="6394"/>
                  </a:cubicBezTo>
                  <a:cubicBezTo>
                    <a:pt x="1735" y="6628"/>
                    <a:pt x="1902" y="6795"/>
                    <a:pt x="2102" y="6828"/>
                  </a:cubicBezTo>
                  <a:cubicBezTo>
                    <a:pt x="2179" y="6867"/>
                    <a:pt x="2267" y="6905"/>
                    <a:pt x="2341" y="6905"/>
                  </a:cubicBezTo>
                  <a:cubicBezTo>
                    <a:pt x="2394" y="6905"/>
                    <a:pt x="2441" y="6884"/>
                    <a:pt x="2469" y="6828"/>
                  </a:cubicBezTo>
                  <a:cubicBezTo>
                    <a:pt x="2969" y="6161"/>
                    <a:pt x="3503" y="5494"/>
                    <a:pt x="4003" y="4827"/>
                  </a:cubicBezTo>
                  <a:cubicBezTo>
                    <a:pt x="4737" y="5027"/>
                    <a:pt x="5404" y="5294"/>
                    <a:pt x="6038" y="5627"/>
                  </a:cubicBezTo>
                  <a:cubicBezTo>
                    <a:pt x="6101" y="5650"/>
                    <a:pt x="6163" y="5660"/>
                    <a:pt x="6223" y="5660"/>
                  </a:cubicBezTo>
                  <a:cubicBezTo>
                    <a:pt x="6608" y="5660"/>
                    <a:pt x="6894" y="5235"/>
                    <a:pt x="6605" y="4860"/>
                  </a:cubicBezTo>
                  <a:cubicBezTo>
                    <a:pt x="6138" y="4326"/>
                    <a:pt x="5671" y="3793"/>
                    <a:pt x="5237" y="3192"/>
                  </a:cubicBezTo>
                  <a:cubicBezTo>
                    <a:pt x="5571" y="2792"/>
                    <a:pt x="5838" y="2392"/>
                    <a:pt x="6171" y="1991"/>
                  </a:cubicBezTo>
                  <a:cubicBezTo>
                    <a:pt x="6378" y="1755"/>
                    <a:pt x="6271" y="1335"/>
                    <a:pt x="5942" y="1335"/>
                  </a:cubicBezTo>
                  <a:cubicBezTo>
                    <a:pt x="5900" y="1335"/>
                    <a:pt x="5854" y="1342"/>
                    <a:pt x="5804" y="1357"/>
                  </a:cubicBezTo>
                  <a:cubicBezTo>
                    <a:pt x="5304" y="1558"/>
                    <a:pt x="4804" y="1724"/>
                    <a:pt x="4303" y="1891"/>
                  </a:cubicBezTo>
                  <a:cubicBezTo>
                    <a:pt x="3936" y="1357"/>
                    <a:pt x="3603" y="824"/>
                    <a:pt x="3303" y="223"/>
                  </a:cubicBezTo>
                  <a:cubicBezTo>
                    <a:pt x="3230" y="66"/>
                    <a:pt x="3105" y="1"/>
                    <a:pt x="2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51;p69"/>
            <p:cNvSpPr/>
            <p:nvPr/>
          </p:nvSpPr>
          <p:spPr>
            <a:xfrm>
              <a:off x="5418200" y="3902400"/>
              <a:ext cx="45900" cy="38925"/>
            </a:xfrm>
            <a:custGeom>
              <a:avLst/>
              <a:gdLst/>
              <a:ahLst/>
              <a:cxnLst/>
              <a:rect l="l" t="t" r="r" b="b"/>
              <a:pathLst>
                <a:path w="1836" h="1557" extrusionOk="0">
                  <a:moveTo>
                    <a:pt x="303" y="1"/>
                  </a:moveTo>
                  <a:cubicBezTo>
                    <a:pt x="219" y="1"/>
                    <a:pt x="145" y="45"/>
                    <a:pt x="101" y="134"/>
                  </a:cubicBezTo>
                  <a:cubicBezTo>
                    <a:pt x="1" y="234"/>
                    <a:pt x="1" y="368"/>
                    <a:pt x="101" y="468"/>
                  </a:cubicBezTo>
                  <a:cubicBezTo>
                    <a:pt x="168" y="568"/>
                    <a:pt x="301" y="668"/>
                    <a:pt x="434" y="734"/>
                  </a:cubicBezTo>
                  <a:cubicBezTo>
                    <a:pt x="534" y="835"/>
                    <a:pt x="668" y="968"/>
                    <a:pt x="801" y="1035"/>
                  </a:cubicBezTo>
                  <a:cubicBezTo>
                    <a:pt x="1035" y="1201"/>
                    <a:pt x="1268" y="1368"/>
                    <a:pt x="1502" y="1535"/>
                  </a:cubicBezTo>
                  <a:cubicBezTo>
                    <a:pt x="1543" y="1549"/>
                    <a:pt x="1585" y="1557"/>
                    <a:pt x="1624" y="1557"/>
                  </a:cubicBezTo>
                  <a:cubicBezTo>
                    <a:pt x="1679" y="1557"/>
                    <a:pt x="1730" y="1541"/>
                    <a:pt x="1769" y="1502"/>
                  </a:cubicBezTo>
                  <a:cubicBezTo>
                    <a:pt x="1835" y="1402"/>
                    <a:pt x="1835" y="1302"/>
                    <a:pt x="1769" y="1201"/>
                  </a:cubicBezTo>
                  <a:cubicBezTo>
                    <a:pt x="1535" y="1001"/>
                    <a:pt x="1335" y="801"/>
                    <a:pt x="1135" y="634"/>
                  </a:cubicBezTo>
                  <a:cubicBezTo>
                    <a:pt x="1035" y="534"/>
                    <a:pt x="935" y="401"/>
                    <a:pt x="801" y="334"/>
                  </a:cubicBezTo>
                  <a:cubicBezTo>
                    <a:pt x="668" y="201"/>
                    <a:pt x="534" y="134"/>
                    <a:pt x="434" y="34"/>
                  </a:cubicBezTo>
                  <a:cubicBezTo>
                    <a:pt x="390" y="12"/>
                    <a:pt x="345" y="1"/>
                    <a:pt x="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52;p69"/>
            <p:cNvSpPr/>
            <p:nvPr/>
          </p:nvSpPr>
          <p:spPr>
            <a:xfrm>
              <a:off x="5379850" y="4053675"/>
              <a:ext cx="50050" cy="30025"/>
            </a:xfrm>
            <a:custGeom>
              <a:avLst/>
              <a:gdLst/>
              <a:ahLst/>
              <a:cxnLst/>
              <a:rect l="l" t="t" r="r" b="b"/>
              <a:pathLst>
                <a:path w="2002" h="1201" extrusionOk="0">
                  <a:moveTo>
                    <a:pt x="1810" y="1"/>
                  </a:moveTo>
                  <a:cubicBezTo>
                    <a:pt x="1775" y="1"/>
                    <a:pt x="1738" y="8"/>
                    <a:pt x="1702" y="21"/>
                  </a:cubicBezTo>
                  <a:cubicBezTo>
                    <a:pt x="1468" y="154"/>
                    <a:pt x="1201" y="287"/>
                    <a:pt x="968" y="354"/>
                  </a:cubicBezTo>
                  <a:cubicBezTo>
                    <a:pt x="834" y="421"/>
                    <a:pt x="701" y="488"/>
                    <a:pt x="567" y="521"/>
                  </a:cubicBezTo>
                  <a:cubicBezTo>
                    <a:pt x="534" y="588"/>
                    <a:pt x="501" y="588"/>
                    <a:pt x="401" y="588"/>
                  </a:cubicBezTo>
                  <a:cubicBezTo>
                    <a:pt x="301" y="621"/>
                    <a:pt x="200" y="621"/>
                    <a:pt x="134" y="688"/>
                  </a:cubicBezTo>
                  <a:cubicBezTo>
                    <a:pt x="34" y="788"/>
                    <a:pt x="0" y="955"/>
                    <a:pt x="67" y="1088"/>
                  </a:cubicBezTo>
                  <a:cubicBezTo>
                    <a:pt x="142" y="1163"/>
                    <a:pt x="236" y="1201"/>
                    <a:pt x="320" y="1201"/>
                  </a:cubicBezTo>
                  <a:cubicBezTo>
                    <a:pt x="349" y="1201"/>
                    <a:pt x="376" y="1196"/>
                    <a:pt x="401" y="1188"/>
                  </a:cubicBezTo>
                  <a:cubicBezTo>
                    <a:pt x="534" y="1155"/>
                    <a:pt x="567" y="1121"/>
                    <a:pt x="667" y="1021"/>
                  </a:cubicBezTo>
                  <a:cubicBezTo>
                    <a:pt x="701" y="1021"/>
                    <a:pt x="701" y="988"/>
                    <a:pt x="734" y="988"/>
                  </a:cubicBezTo>
                  <a:cubicBezTo>
                    <a:pt x="734" y="988"/>
                    <a:pt x="801" y="988"/>
                    <a:pt x="801" y="955"/>
                  </a:cubicBezTo>
                  <a:cubicBezTo>
                    <a:pt x="901" y="855"/>
                    <a:pt x="1001" y="821"/>
                    <a:pt x="1134" y="721"/>
                  </a:cubicBezTo>
                  <a:cubicBezTo>
                    <a:pt x="1368" y="588"/>
                    <a:pt x="1568" y="454"/>
                    <a:pt x="1835" y="287"/>
                  </a:cubicBezTo>
                  <a:cubicBezTo>
                    <a:pt x="2002" y="287"/>
                    <a:pt x="2002" y="154"/>
                    <a:pt x="1968" y="87"/>
                  </a:cubicBezTo>
                  <a:cubicBezTo>
                    <a:pt x="1926" y="24"/>
                    <a:pt x="1870" y="1"/>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53;p69"/>
            <p:cNvSpPr/>
            <p:nvPr/>
          </p:nvSpPr>
          <p:spPr>
            <a:xfrm>
              <a:off x="5450725" y="4117300"/>
              <a:ext cx="24225" cy="34475"/>
            </a:xfrm>
            <a:custGeom>
              <a:avLst/>
              <a:gdLst/>
              <a:ahLst/>
              <a:cxnLst/>
              <a:rect l="l" t="t" r="r" b="b"/>
              <a:pathLst>
                <a:path w="969" h="1379" extrusionOk="0">
                  <a:moveTo>
                    <a:pt x="817" y="1"/>
                  </a:moveTo>
                  <a:cubicBezTo>
                    <a:pt x="777" y="1"/>
                    <a:pt x="734" y="23"/>
                    <a:pt x="701" y="77"/>
                  </a:cubicBezTo>
                  <a:cubicBezTo>
                    <a:pt x="568" y="244"/>
                    <a:pt x="501" y="411"/>
                    <a:pt x="368" y="578"/>
                  </a:cubicBezTo>
                  <a:cubicBezTo>
                    <a:pt x="334" y="645"/>
                    <a:pt x="301" y="745"/>
                    <a:pt x="201" y="778"/>
                  </a:cubicBezTo>
                  <a:cubicBezTo>
                    <a:pt x="167" y="811"/>
                    <a:pt x="167" y="878"/>
                    <a:pt x="134" y="911"/>
                  </a:cubicBezTo>
                  <a:cubicBezTo>
                    <a:pt x="67" y="945"/>
                    <a:pt x="34" y="1045"/>
                    <a:pt x="34" y="1078"/>
                  </a:cubicBezTo>
                  <a:cubicBezTo>
                    <a:pt x="1" y="1112"/>
                    <a:pt x="1" y="1212"/>
                    <a:pt x="34" y="1278"/>
                  </a:cubicBezTo>
                  <a:cubicBezTo>
                    <a:pt x="67" y="1378"/>
                    <a:pt x="134" y="1378"/>
                    <a:pt x="201" y="1378"/>
                  </a:cubicBezTo>
                  <a:cubicBezTo>
                    <a:pt x="301" y="1378"/>
                    <a:pt x="334" y="1312"/>
                    <a:pt x="368" y="1278"/>
                  </a:cubicBezTo>
                  <a:cubicBezTo>
                    <a:pt x="401" y="1245"/>
                    <a:pt x="401" y="1212"/>
                    <a:pt x="434" y="1145"/>
                  </a:cubicBezTo>
                  <a:cubicBezTo>
                    <a:pt x="501" y="1112"/>
                    <a:pt x="501" y="1078"/>
                    <a:pt x="501" y="1045"/>
                  </a:cubicBezTo>
                  <a:cubicBezTo>
                    <a:pt x="534" y="945"/>
                    <a:pt x="568" y="878"/>
                    <a:pt x="634" y="745"/>
                  </a:cubicBezTo>
                  <a:cubicBezTo>
                    <a:pt x="701" y="578"/>
                    <a:pt x="835" y="378"/>
                    <a:pt x="901" y="211"/>
                  </a:cubicBezTo>
                  <a:cubicBezTo>
                    <a:pt x="969" y="98"/>
                    <a:pt x="900" y="1"/>
                    <a:pt x="8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54;p69"/>
            <p:cNvSpPr/>
            <p:nvPr/>
          </p:nvSpPr>
          <p:spPr>
            <a:xfrm>
              <a:off x="5555800" y="4072050"/>
              <a:ext cx="32550" cy="81450"/>
            </a:xfrm>
            <a:custGeom>
              <a:avLst/>
              <a:gdLst/>
              <a:ahLst/>
              <a:cxnLst/>
              <a:rect l="l" t="t" r="r" b="b"/>
              <a:pathLst>
                <a:path w="1302" h="3258" extrusionOk="0">
                  <a:moveTo>
                    <a:pt x="305" y="0"/>
                  </a:moveTo>
                  <a:cubicBezTo>
                    <a:pt x="152" y="0"/>
                    <a:pt x="1" y="103"/>
                    <a:pt x="1" y="286"/>
                  </a:cubicBezTo>
                  <a:cubicBezTo>
                    <a:pt x="1" y="853"/>
                    <a:pt x="101" y="1354"/>
                    <a:pt x="167" y="1854"/>
                  </a:cubicBezTo>
                  <a:cubicBezTo>
                    <a:pt x="201" y="2088"/>
                    <a:pt x="268" y="2354"/>
                    <a:pt x="334" y="2588"/>
                  </a:cubicBezTo>
                  <a:cubicBezTo>
                    <a:pt x="430" y="2876"/>
                    <a:pt x="527" y="3257"/>
                    <a:pt x="918" y="3257"/>
                  </a:cubicBezTo>
                  <a:cubicBezTo>
                    <a:pt x="934" y="3257"/>
                    <a:pt x="951" y="3256"/>
                    <a:pt x="968" y="3255"/>
                  </a:cubicBezTo>
                  <a:cubicBezTo>
                    <a:pt x="1135" y="3222"/>
                    <a:pt x="1268" y="3088"/>
                    <a:pt x="1302" y="2922"/>
                  </a:cubicBezTo>
                  <a:cubicBezTo>
                    <a:pt x="1302" y="2755"/>
                    <a:pt x="1202" y="2588"/>
                    <a:pt x="1168" y="2421"/>
                  </a:cubicBezTo>
                  <a:cubicBezTo>
                    <a:pt x="1101" y="2188"/>
                    <a:pt x="1001" y="1921"/>
                    <a:pt x="968" y="1721"/>
                  </a:cubicBezTo>
                  <a:lnTo>
                    <a:pt x="601" y="220"/>
                  </a:lnTo>
                  <a:cubicBezTo>
                    <a:pt x="556" y="69"/>
                    <a:pt x="430" y="0"/>
                    <a:pt x="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55;p69"/>
            <p:cNvSpPr/>
            <p:nvPr/>
          </p:nvSpPr>
          <p:spPr>
            <a:xfrm>
              <a:off x="5610850" y="3964950"/>
              <a:ext cx="53400" cy="15025"/>
            </a:xfrm>
            <a:custGeom>
              <a:avLst/>
              <a:gdLst/>
              <a:ahLst/>
              <a:cxnLst/>
              <a:rect l="l" t="t" r="r" b="b"/>
              <a:pathLst>
                <a:path w="2136" h="601" extrusionOk="0">
                  <a:moveTo>
                    <a:pt x="234" y="0"/>
                  </a:moveTo>
                  <a:cubicBezTo>
                    <a:pt x="67" y="0"/>
                    <a:pt x="0" y="234"/>
                    <a:pt x="167" y="267"/>
                  </a:cubicBezTo>
                  <a:cubicBezTo>
                    <a:pt x="467" y="367"/>
                    <a:pt x="801" y="401"/>
                    <a:pt x="1101" y="501"/>
                  </a:cubicBezTo>
                  <a:cubicBezTo>
                    <a:pt x="1268" y="534"/>
                    <a:pt x="1368" y="534"/>
                    <a:pt x="1535" y="567"/>
                  </a:cubicBezTo>
                  <a:cubicBezTo>
                    <a:pt x="1635" y="567"/>
                    <a:pt x="1701" y="601"/>
                    <a:pt x="1802" y="601"/>
                  </a:cubicBezTo>
                  <a:cubicBezTo>
                    <a:pt x="1902" y="601"/>
                    <a:pt x="1968" y="601"/>
                    <a:pt x="2068" y="567"/>
                  </a:cubicBezTo>
                  <a:cubicBezTo>
                    <a:pt x="2135" y="501"/>
                    <a:pt x="2135" y="401"/>
                    <a:pt x="2102" y="367"/>
                  </a:cubicBezTo>
                  <a:cubicBezTo>
                    <a:pt x="2068" y="334"/>
                    <a:pt x="1968" y="301"/>
                    <a:pt x="1902" y="234"/>
                  </a:cubicBezTo>
                  <a:cubicBezTo>
                    <a:pt x="1802" y="201"/>
                    <a:pt x="1735" y="201"/>
                    <a:pt x="1635" y="201"/>
                  </a:cubicBezTo>
                  <a:cubicBezTo>
                    <a:pt x="1468" y="167"/>
                    <a:pt x="1335" y="167"/>
                    <a:pt x="1168" y="100"/>
                  </a:cubicBezTo>
                  <a:cubicBezTo>
                    <a:pt x="834" y="67"/>
                    <a:pt x="567"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56;p69"/>
            <p:cNvSpPr/>
            <p:nvPr/>
          </p:nvSpPr>
          <p:spPr>
            <a:xfrm>
              <a:off x="5627525" y="4043325"/>
              <a:ext cx="27550" cy="25050"/>
            </a:xfrm>
            <a:custGeom>
              <a:avLst/>
              <a:gdLst/>
              <a:ahLst/>
              <a:cxnLst/>
              <a:rect l="l" t="t" r="r" b="b"/>
              <a:pathLst>
                <a:path w="1102" h="1002" extrusionOk="0">
                  <a:moveTo>
                    <a:pt x="234" y="1"/>
                  </a:moveTo>
                  <a:cubicBezTo>
                    <a:pt x="167" y="1"/>
                    <a:pt x="134" y="1"/>
                    <a:pt x="100" y="34"/>
                  </a:cubicBezTo>
                  <a:cubicBezTo>
                    <a:pt x="67" y="68"/>
                    <a:pt x="0" y="101"/>
                    <a:pt x="0" y="168"/>
                  </a:cubicBezTo>
                  <a:cubicBezTo>
                    <a:pt x="0" y="201"/>
                    <a:pt x="0" y="268"/>
                    <a:pt x="67" y="335"/>
                  </a:cubicBezTo>
                  <a:cubicBezTo>
                    <a:pt x="167" y="435"/>
                    <a:pt x="267" y="601"/>
                    <a:pt x="401" y="735"/>
                  </a:cubicBezTo>
                  <a:lnTo>
                    <a:pt x="467" y="835"/>
                  </a:lnTo>
                  <a:cubicBezTo>
                    <a:pt x="501" y="868"/>
                    <a:pt x="567" y="902"/>
                    <a:pt x="601" y="902"/>
                  </a:cubicBezTo>
                  <a:cubicBezTo>
                    <a:pt x="634" y="935"/>
                    <a:pt x="668" y="935"/>
                    <a:pt x="768" y="1002"/>
                  </a:cubicBezTo>
                  <a:lnTo>
                    <a:pt x="901" y="1002"/>
                  </a:lnTo>
                  <a:cubicBezTo>
                    <a:pt x="934" y="1002"/>
                    <a:pt x="934" y="1002"/>
                    <a:pt x="968" y="935"/>
                  </a:cubicBezTo>
                  <a:cubicBezTo>
                    <a:pt x="1001" y="902"/>
                    <a:pt x="1068" y="868"/>
                    <a:pt x="1068" y="835"/>
                  </a:cubicBezTo>
                  <a:cubicBezTo>
                    <a:pt x="1101" y="835"/>
                    <a:pt x="1101" y="768"/>
                    <a:pt x="1068" y="735"/>
                  </a:cubicBezTo>
                  <a:cubicBezTo>
                    <a:pt x="1001" y="701"/>
                    <a:pt x="1001" y="668"/>
                    <a:pt x="968" y="601"/>
                  </a:cubicBezTo>
                  <a:cubicBezTo>
                    <a:pt x="934" y="601"/>
                    <a:pt x="934" y="568"/>
                    <a:pt x="901" y="535"/>
                  </a:cubicBezTo>
                  <a:cubicBezTo>
                    <a:pt x="834" y="501"/>
                    <a:pt x="801" y="435"/>
                    <a:pt x="768" y="435"/>
                  </a:cubicBezTo>
                  <a:lnTo>
                    <a:pt x="801" y="501"/>
                  </a:lnTo>
                  <a:cubicBezTo>
                    <a:pt x="634" y="368"/>
                    <a:pt x="501" y="234"/>
                    <a:pt x="401" y="68"/>
                  </a:cubicBezTo>
                  <a:cubicBezTo>
                    <a:pt x="334" y="34"/>
                    <a:pt x="267"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57;p69"/>
            <p:cNvSpPr/>
            <p:nvPr/>
          </p:nvSpPr>
          <p:spPr>
            <a:xfrm>
              <a:off x="5602400" y="3870400"/>
              <a:ext cx="22225" cy="30075"/>
            </a:xfrm>
            <a:custGeom>
              <a:avLst/>
              <a:gdLst/>
              <a:ahLst/>
              <a:cxnLst/>
              <a:rect l="l" t="t" r="r" b="b"/>
              <a:pathLst>
                <a:path w="889" h="1203" extrusionOk="0">
                  <a:moveTo>
                    <a:pt x="792" y="1"/>
                  </a:moveTo>
                  <a:cubicBezTo>
                    <a:pt x="774" y="1"/>
                    <a:pt x="755" y="5"/>
                    <a:pt x="739" y="13"/>
                  </a:cubicBezTo>
                  <a:lnTo>
                    <a:pt x="672" y="80"/>
                  </a:lnTo>
                  <a:lnTo>
                    <a:pt x="605" y="146"/>
                  </a:lnTo>
                  <a:cubicBezTo>
                    <a:pt x="572" y="180"/>
                    <a:pt x="572" y="247"/>
                    <a:pt x="505" y="280"/>
                  </a:cubicBezTo>
                  <a:cubicBezTo>
                    <a:pt x="472" y="347"/>
                    <a:pt x="438" y="447"/>
                    <a:pt x="338" y="513"/>
                  </a:cubicBezTo>
                  <a:cubicBezTo>
                    <a:pt x="272" y="680"/>
                    <a:pt x="138" y="847"/>
                    <a:pt x="71" y="1014"/>
                  </a:cubicBezTo>
                  <a:cubicBezTo>
                    <a:pt x="1" y="1108"/>
                    <a:pt x="80" y="1202"/>
                    <a:pt x="168" y="1202"/>
                  </a:cubicBezTo>
                  <a:cubicBezTo>
                    <a:pt x="204" y="1202"/>
                    <a:pt x="242" y="1186"/>
                    <a:pt x="272" y="1147"/>
                  </a:cubicBezTo>
                  <a:cubicBezTo>
                    <a:pt x="338" y="980"/>
                    <a:pt x="472" y="814"/>
                    <a:pt x="572" y="647"/>
                  </a:cubicBezTo>
                  <a:cubicBezTo>
                    <a:pt x="605" y="580"/>
                    <a:pt x="638" y="480"/>
                    <a:pt x="739" y="413"/>
                  </a:cubicBezTo>
                  <a:cubicBezTo>
                    <a:pt x="772" y="347"/>
                    <a:pt x="772" y="313"/>
                    <a:pt x="805" y="280"/>
                  </a:cubicBezTo>
                  <a:cubicBezTo>
                    <a:pt x="805" y="247"/>
                    <a:pt x="839" y="247"/>
                    <a:pt x="839" y="180"/>
                  </a:cubicBezTo>
                  <a:lnTo>
                    <a:pt x="839" y="113"/>
                  </a:lnTo>
                  <a:cubicBezTo>
                    <a:pt x="889" y="38"/>
                    <a:pt x="845"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58;p69"/>
            <p:cNvSpPr/>
            <p:nvPr/>
          </p:nvSpPr>
          <p:spPr>
            <a:xfrm>
              <a:off x="5493250" y="3834175"/>
              <a:ext cx="11700" cy="36475"/>
            </a:xfrm>
            <a:custGeom>
              <a:avLst/>
              <a:gdLst/>
              <a:ahLst/>
              <a:cxnLst/>
              <a:rect l="l" t="t" r="r" b="b"/>
              <a:pathLst>
                <a:path w="468" h="1459" extrusionOk="0">
                  <a:moveTo>
                    <a:pt x="107" y="1"/>
                  </a:moveTo>
                  <a:cubicBezTo>
                    <a:pt x="53" y="1"/>
                    <a:pt x="1" y="56"/>
                    <a:pt x="1" y="128"/>
                  </a:cubicBezTo>
                  <a:lnTo>
                    <a:pt x="1" y="295"/>
                  </a:lnTo>
                  <a:cubicBezTo>
                    <a:pt x="1" y="361"/>
                    <a:pt x="34" y="395"/>
                    <a:pt x="34" y="428"/>
                  </a:cubicBezTo>
                  <a:cubicBezTo>
                    <a:pt x="101" y="528"/>
                    <a:pt x="101" y="628"/>
                    <a:pt x="134" y="728"/>
                  </a:cubicBezTo>
                  <a:cubicBezTo>
                    <a:pt x="168" y="895"/>
                    <a:pt x="168" y="1095"/>
                    <a:pt x="168" y="1295"/>
                  </a:cubicBezTo>
                  <a:cubicBezTo>
                    <a:pt x="168" y="1395"/>
                    <a:pt x="263" y="1459"/>
                    <a:pt x="346" y="1459"/>
                  </a:cubicBezTo>
                  <a:cubicBezTo>
                    <a:pt x="403" y="1459"/>
                    <a:pt x="454" y="1429"/>
                    <a:pt x="468" y="1362"/>
                  </a:cubicBezTo>
                  <a:lnTo>
                    <a:pt x="468" y="628"/>
                  </a:lnTo>
                  <a:cubicBezTo>
                    <a:pt x="468" y="528"/>
                    <a:pt x="401" y="395"/>
                    <a:pt x="368" y="295"/>
                  </a:cubicBezTo>
                  <a:cubicBezTo>
                    <a:pt x="334" y="261"/>
                    <a:pt x="334" y="194"/>
                    <a:pt x="301" y="128"/>
                  </a:cubicBezTo>
                  <a:lnTo>
                    <a:pt x="168" y="28"/>
                  </a:lnTo>
                  <a:cubicBezTo>
                    <a:pt x="149" y="9"/>
                    <a:pt x="12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59;p69"/>
            <p:cNvSpPr/>
            <p:nvPr/>
          </p:nvSpPr>
          <p:spPr>
            <a:xfrm>
              <a:off x="5551950" y="3845850"/>
              <a:ext cx="17225" cy="49775"/>
            </a:xfrm>
            <a:custGeom>
              <a:avLst/>
              <a:gdLst/>
              <a:ahLst/>
              <a:cxnLst/>
              <a:rect l="l" t="t" r="r" b="b"/>
              <a:pathLst>
                <a:path w="689" h="1991" extrusionOk="0">
                  <a:moveTo>
                    <a:pt x="451" y="1"/>
                  </a:moveTo>
                  <a:cubicBezTo>
                    <a:pt x="417" y="1"/>
                    <a:pt x="383" y="19"/>
                    <a:pt x="355" y="61"/>
                  </a:cubicBezTo>
                  <a:cubicBezTo>
                    <a:pt x="255" y="328"/>
                    <a:pt x="255" y="628"/>
                    <a:pt x="188" y="928"/>
                  </a:cubicBezTo>
                  <a:cubicBezTo>
                    <a:pt x="155" y="1229"/>
                    <a:pt x="121" y="1495"/>
                    <a:pt x="21" y="1796"/>
                  </a:cubicBezTo>
                  <a:cubicBezTo>
                    <a:pt x="1" y="1918"/>
                    <a:pt x="92" y="1990"/>
                    <a:pt x="182" y="1990"/>
                  </a:cubicBezTo>
                  <a:cubicBezTo>
                    <a:pt x="239" y="1990"/>
                    <a:pt x="295" y="1961"/>
                    <a:pt x="321" y="1896"/>
                  </a:cubicBezTo>
                  <a:cubicBezTo>
                    <a:pt x="455" y="1595"/>
                    <a:pt x="522" y="1295"/>
                    <a:pt x="588" y="995"/>
                  </a:cubicBezTo>
                  <a:cubicBezTo>
                    <a:pt x="655" y="728"/>
                    <a:pt x="688" y="395"/>
                    <a:pt x="588" y="94"/>
                  </a:cubicBezTo>
                  <a:cubicBezTo>
                    <a:pt x="550" y="36"/>
                    <a:pt x="500" y="1"/>
                    <a:pt x="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60;p69"/>
            <p:cNvSpPr/>
            <p:nvPr/>
          </p:nvSpPr>
          <p:spPr>
            <a:xfrm>
              <a:off x="5372350" y="3962450"/>
              <a:ext cx="44225" cy="15025"/>
            </a:xfrm>
            <a:custGeom>
              <a:avLst/>
              <a:gdLst/>
              <a:ahLst/>
              <a:cxnLst/>
              <a:rect l="l" t="t" r="r" b="b"/>
              <a:pathLst>
                <a:path w="1769" h="601" extrusionOk="0">
                  <a:moveTo>
                    <a:pt x="534" y="0"/>
                  </a:moveTo>
                  <a:cubicBezTo>
                    <a:pt x="434" y="0"/>
                    <a:pt x="300" y="0"/>
                    <a:pt x="167" y="67"/>
                  </a:cubicBezTo>
                  <a:cubicBezTo>
                    <a:pt x="0" y="100"/>
                    <a:pt x="0" y="301"/>
                    <a:pt x="134" y="401"/>
                  </a:cubicBezTo>
                  <a:cubicBezTo>
                    <a:pt x="267" y="434"/>
                    <a:pt x="334" y="467"/>
                    <a:pt x="467" y="501"/>
                  </a:cubicBezTo>
                  <a:cubicBezTo>
                    <a:pt x="601" y="567"/>
                    <a:pt x="701" y="567"/>
                    <a:pt x="834" y="567"/>
                  </a:cubicBezTo>
                  <a:cubicBezTo>
                    <a:pt x="1034" y="567"/>
                    <a:pt x="1301" y="601"/>
                    <a:pt x="1501" y="601"/>
                  </a:cubicBezTo>
                  <a:cubicBezTo>
                    <a:pt x="1601" y="601"/>
                    <a:pt x="1701" y="501"/>
                    <a:pt x="1701" y="434"/>
                  </a:cubicBezTo>
                  <a:cubicBezTo>
                    <a:pt x="1768" y="334"/>
                    <a:pt x="1668" y="234"/>
                    <a:pt x="1601" y="167"/>
                  </a:cubicBezTo>
                  <a:cubicBezTo>
                    <a:pt x="1368" y="134"/>
                    <a:pt x="1168" y="100"/>
                    <a:pt x="934" y="67"/>
                  </a:cubicBezTo>
                  <a:cubicBezTo>
                    <a:pt x="801" y="0"/>
                    <a:pt x="667"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3083;p69"/>
          <p:cNvSpPr/>
          <p:nvPr/>
        </p:nvSpPr>
        <p:spPr>
          <a:xfrm rot="1727383">
            <a:off x="8112706" y="1172745"/>
            <a:ext cx="967383" cy="513704"/>
          </a:xfrm>
          <a:custGeom>
            <a:avLst/>
            <a:gdLst/>
            <a:ahLst/>
            <a:cxnLst/>
            <a:rect l="l" t="t" r="r" b="b"/>
            <a:pathLst>
              <a:path w="38695" h="20548" extrusionOk="0">
                <a:moveTo>
                  <a:pt x="13276" y="5652"/>
                </a:moveTo>
                <a:lnTo>
                  <a:pt x="13276" y="5652"/>
                </a:lnTo>
                <a:cubicBezTo>
                  <a:pt x="12576" y="6887"/>
                  <a:pt x="11408" y="7954"/>
                  <a:pt x="10241" y="8721"/>
                </a:cubicBezTo>
                <a:cubicBezTo>
                  <a:pt x="10086" y="8825"/>
                  <a:pt x="9871" y="9008"/>
                  <a:pt x="9673" y="9008"/>
                </a:cubicBezTo>
                <a:cubicBezTo>
                  <a:pt x="9616" y="9008"/>
                  <a:pt x="9560" y="8992"/>
                  <a:pt x="9507" y="8955"/>
                </a:cubicBezTo>
                <a:cubicBezTo>
                  <a:pt x="9273" y="8821"/>
                  <a:pt x="9207" y="8388"/>
                  <a:pt x="9273" y="8187"/>
                </a:cubicBezTo>
                <a:cubicBezTo>
                  <a:pt x="9407" y="7520"/>
                  <a:pt x="10241" y="7120"/>
                  <a:pt x="10741" y="6820"/>
                </a:cubicBezTo>
                <a:cubicBezTo>
                  <a:pt x="11542" y="6353"/>
                  <a:pt x="12409" y="5919"/>
                  <a:pt x="13276" y="5652"/>
                </a:cubicBezTo>
                <a:close/>
                <a:moveTo>
                  <a:pt x="25747" y="13503"/>
                </a:moveTo>
                <a:cubicBezTo>
                  <a:pt x="25916" y="13503"/>
                  <a:pt x="26101" y="13597"/>
                  <a:pt x="26219" y="13691"/>
                </a:cubicBezTo>
                <a:cubicBezTo>
                  <a:pt x="26719" y="14125"/>
                  <a:pt x="26719" y="14959"/>
                  <a:pt x="26586" y="15493"/>
                </a:cubicBezTo>
                <a:cubicBezTo>
                  <a:pt x="26519" y="15893"/>
                  <a:pt x="26386" y="16293"/>
                  <a:pt x="26219" y="16627"/>
                </a:cubicBezTo>
                <a:cubicBezTo>
                  <a:pt x="25618" y="16026"/>
                  <a:pt x="25218" y="15226"/>
                  <a:pt x="25251" y="14392"/>
                </a:cubicBezTo>
                <a:cubicBezTo>
                  <a:pt x="25251" y="14158"/>
                  <a:pt x="25251" y="13691"/>
                  <a:pt x="25552" y="13558"/>
                </a:cubicBezTo>
                <a:cubicBezTo>
                  <a:pt x="25610" y="13519"/>
                  <a:pt x="25678" y="13503"/>
                  <a:pt x="25747" y="13503"/>
                </a:cubicBezTo>
                <a:close/>
                <a:moveTo>
                  <a:pt x="11804" y="1"/>
                </a:moveTo>
                <a:cubicBezTo>
                  <a:pt x="11258" y="1"/>
                  <a:pt x="10702" y="106"/>
                  <a:pt x="10174" y="282"/>
                </a:cubicBezTo>
                <a:cubicBezTo>
                  <a:pt x="7239" y="1216"/>
                  <a:pt x="5371" y="3851"/>
                  <a:pt x="2602" y="5119"/>
                </a:cubicBezTo>
                <a:cubicBezTo>
                  <a:pt x="1901" y="5452"/>
                  <a:pt x="1201" y="5652"/>
                  <a:pt x="434" y="5719"/>
                </a:cubicBezTo>
                <a:cubicBezTo>
                  <a:pt x="33" y="5786"/>
                  <a:pt x="0" y="6453"/>
                  <a:pt x="400" y="6486"/>
                </a:cubicBezTo>
                <a:cubicBezTo>
                  <a:pt x="548" y="6497"/>
                  <a:pt x="693" y="6502"/>
                  <a:pt x="836" y="6502"/>
                </a:cubicBezTo>
                <a:cubicBezTo>
                  <a:pt x="3871" y="6502"/>
                  <a:pt x="6016" y="4210"/>
                  <a:pt x="8373" y="2617"/>
                </a:cubicBezTo>
                <a:cubicBezTo>
                  <a:pt x="9256" y="2019"/>
                  <a:pt x="10565" y="1239"/>
                  <a:pt x="11763" y="1239"/>
                </a:cubicBezTo>
                <a:cubicBezTo>
                  <a:pt x="12102" y="1239"/>
                  <a:pt x="12433" y="1302"/>
                  <a:pt x="12743" y="1449"/>
                </a:cubicBezTo>
                <a:cubicBezTo>
                  <a:pt x="13877" y="1983"/>
                  <a:pt x="14110" y="3317"/>
                  <a:pt x="13877" y="4485"/>
                </a:cubicBezTo>
                <a:cubicBezTo>
                  <a:pt x="13710" y="4518"/>
                  <a:pt x="13576" y="4518"/>
                  <a:pt x="13410" y="4552"/>
                </a:cubicBezTo>
                <a:cubicBezTo>
                  <a:pt x="12609" y="4785"/>
                  <a:pt x="11909" y="5052"/>
                  <a:pt x="11208" y="5385"/>
                </a:cubicBezTo>
                <a:cubicBezTo>
                  <a:pt x="10541" y="5719"/>
                  <a:pt x="9874" y="6053"/>
                  <a:pt x="9240" y="6486"/>
                </a:cubicBezTo>
                <a:cubicBezTo>
                  <a:pt x="8206" y="7287"/>
                  <a:pt x="7572" y="8721"/>
                  <a:pt x="8573" y="9822"/>
                </a:cubicBezTo>
                <a:cubicBezTo>
                  <a:pt x="8893" y="10161"/>
                  <a:pt x="9248" y="10295"/>
                  <a:pt x="9614" y="10295"/>
                </a:cubicBezTo>
                <a:cubicBezTo>
                  <a:pt x="10542" y="10295"/>
                  <a:pt x="11539" y="9429"/>
                  <a:pt x="12209" y="8855"/>
                </a:cubicBezTo>
                <a:cubicBezTo>
                  <a:pt x="13276" y="7887"/>
                  <a:pt x="14277" y="6786"/>
                  <a:pt x="14844" y="5452"/>
                </a:cubicBezTo>
                <a:lnTo>
                  <a:pt x="15344" y="5452"/>
                </a:lnTo>
                <a:cubicBezTo>
                  <a:pt x="16612" y="5486"/>
                  <a:pt x="18046" y="6119"/>
                  <a:pt x="18580" y="7354"/>
                </a:cubicBezTo>
                <a:cubicBezTo>
                  <a:pt x="19214" y="8788"/>
                  <a:pt x="18513" y="10456"/>
                  <a:pt x="17913" y="11723"/>
                </a:cubicBezTo>
                <a:cubicBezTo>
                  <a:pt x="17246" y="13191"/>
                  <a:pt x="16545" y="14725"/>
                  <a:pt x="16712" y="16393"/>
                </a:cubicBezTo>
                <a:cubicBezTo>
                  <a:pt x="17014" y="18964"/>
                  <a:pt x="19538" y="20547"/>
                  <a:pt x="21995" y="20547"/>
                </a:cubicBezTo>
                <a:cubicBezTo>
                  <a:pt x="22248" y="20547"/>
                  <a:pt x="22500" y="20531"/>
                  <a:pt x="22750" y="20496"/>
                </a:cubicBezTo>
                <a:cubicBezTo>
                  <a:pt x="24184" y="20296"/>
                  <a:pt x="25552" y="19562"/>
                  <a:pt x="26552" y="18528"/>
                </a:cubicBezTo>
                <a:cubicBezTo>
                  <a:pt x="27603" y="19087"/>
                  <a:pt x="28877" y="19346"/>
                  <a:pt x="30126" y="19346"/>
                </a:cubicBezTo>
                <a:cubicBezTo>
                  <a:pt x="30741" y="19346"/>
                  <a:pt x="31350" y="19283"/>
                  <a:pt x="31923" y="19162"/>
                </a:cubicBezTo>
                <a:cubicBezTo>
                  <a:pt x="33591" y="18828"/>
                  <a:pt x="35058" y="18161"/>
                  <a:pt x="36259" y="16960"/>
                </a:cubicBezTo>
                <a:cubicBezTo>
                  <a:pt x="37427" y="15793"/>
                  <a:pt x="38194" y="14292"/>
                  <a:pt x="38494" y="12657"/>
                </a:cubicBezTo>
                <a:cubicBezTo>
                  <a:pt x="38628" y="11790"/>
                  <a:pt x="38694" y="10989"/>
                  <a:pt x="38594" y="10189"/>
                </a:cubicBezTo>
                <a:cubicBezTo>
                  <a:pt x="38564" y="9827"/>
                  <a:pt x="38315" y="9662"/>
                  <a:pt x="38052" y="9662"/>
                </a:cubicBezTo>
                <a:cubicBezTo>
                  <a:pt x="37733" y="9662"/>
                  <a:pt x="37393" y="9902"/>
                  <a:pt x="37393" y="10322"/>
                </a:cubicBezTo>
                <a:cubicBezTo>
                  <a:pt x="37393" y="11957"/>
                  <a:pt x="36960" y="13558"/>
                  <a:pt x="36093" y="14892"/>
                </a:cubicBezTo>
                <a:cubicBezTo>
                  <a:pt x="35192" y="16293"/>
                  <a:pt x="33891" y="17161"/>
                  <a:pt x="32290" y="17628"/>
                </a:cubicBezTo>
                <a:cubicBezTo>
                  <a:pt x="31523" y="17828"/>
                  <a:pt x="30680" y="17961"/>
                  <a:pt x="29842" y="17961"/>
                </a:cubicBezTo>
                <a:cubicBezTo>
                  <a:pt x="29004" y="17961"/>
                  <a:pt x="28170" y="17828"/>
                  <a:pt x="27420" y="17494"/>
                </a:cubicBezTo>
                <a:cubicBezTo>
                  <a:pt x="27386" y="17494"/>
                  <a:pt x="27353" y="17461"/>
                  <a:pt x="27286" y="17394"/>
                </a:cubicBezTo>
                <a:cubicBezTo>
                  <a:pt x="27720" y="16660"/>
                  <a:pt x="27953" y="15826"/>
                  <a:pt x="27953" y="14892"/>
                </a:cubicBezTo>
                <a:cubicBezTo>
                  <a:pt x="27922" y="13622"/>
                  <a:pt x="27172" y="12266"/>
                  <a:pt x="25836" y="12266"/>
                </a:cubicBezTo>
                <a:cubicBezTo>
                  <a:pt x="25734" y="12266"/>
                  <a:pt x="25628" y="12274"/>
                  <a:pt x="25518" y="12290"/>
                </a:cubicBezTo>
                <a:cubicBezTo>
                  <a:pt x="23917" y="12491"/>
                  <a:pt x="23850" y="14392"/>
                  <a:pt x="24184" y="15626"/>
                </a:cubicBezTo>
                <a:cubicBezTo>
                  <a:pt x="24418" y="16493"/>
                  <a:pt x="24885" y="17161"/>
                  <a:pt x="25418" y="17694"/>
                </a:cubicBezTo>
                <a:cubicBezTo>
                  <a:pt x="25085" y="18028"/>
                  <a:pt x="24718" y="18295"/>
                  <a:pt x="24351" y="18528"/>
                </a:cubicBezTo>
                <a:cubicBezTo>
                  <a:pt x="23653" y="18922"/>
                  <a:pt x="22784" y="19130"/>
                  <a:pt x="21915" y="19130"/>
                </a:cubicBezTo>
                <a:cubicBezTo>
                  <a:pt x="20208" y="19130"/>
                  <a:pt x="18500" y="18328"/>
                  <a:pt x="18080" y="16560"/>
                </a:cubicBezTo>
                <a:cubicBezTo>
                  <a:pt x="17713" y="14992"/>
                  <a:pt x="18580" y="13391"/>
                  <a:pt x="19180" y="12024"/>
                </a:cubicBezTo>
                <a:cubicBezTo>
                  <a:pt x="19714" y="10689"/>
                  <a:pt x="20248" y="9155"/>
                  <a:pt x="19914" y="7687"/>
                </a:cubicBezTo>
                <a:cubicBezTo>
                  <a:pt x="19414" y="5385"/>
                  <a:pt x="17279" y="4351"/>
                  <a:pt x="15178" y="4351"/>
                </a:cubicBezTo>
                <a:cubicBezTo>
                  <a:pt x="15344" y="3184"/>
                  <a:pt x="15044" y="1950"/>
                  <a:pt x="14244" y="1016"/>
                </a:cubicBezTo>
                <a:cubicBezTo>
                  <a:pt x="13578" y="288"/>
                  <a:pt x="12706" y="1"/>
                  <a:pt x="118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2977;p69"/>
          <p:cNvGrpSpPr/>
          <p:nvPr/>
        </p:nvGrpSpPr>
        <p:grpSpPr>
          <a:xfrm rot="20082111">
            <a:off x="6020981" y="374537"/>
            <a:ext cx="985753" cy="951651"/>
            <a:chOff x="2634875" y="1019675"/>
            <a:chExt cx="643150" cy="620900"/>
          </a:xfrm>
        </p:grpSpPr>
        <p:sp>
          <p:nvSpPr>
            <p:cNvPr id="99" name="Google Shape;2978;p69"/>
            <p:cNvSpPr/>
            <p:nvPr/>
          </p:nvSpPr>
          <p:spPr>
            <a:xfrm>
              <a:off x="2701825" y="1357225"/>
              <a:ext cx="105150" cy="103975"/>
            </a:xfrm>
            <a:custGeom>
              <a:avLst/>
              <a:gdLst/>
              <a:ahLst/>
              <a:cxnLst/>
              <a:rect l="l" t="t" r="r" b="b"/>
              <a:pathLst>
                <a:path w="4206" h="4159" extrusionOk="0">
                  <a:moveTo>
                    <a:pt x="2221" y="1"/>
                  </a:moveTo>
                  <a:cubicBezTo>
                    <a:pt x="1724" y="1"/>
                    <a:pt x="1263" y="138"/>
                    <a:pt x="837" y="536"/>
                  </a:cubicBezTo>
                  <a:cubicBezTo>
                    <a:pt x="251" y="1080"/>
                    <a:pt x="0" y="1958"/>
                    <a:pt x="105" y="2733"/>
                  </a:cubicBezTo>
                  <a:cubicBezTo>
                    <a:pt x="210" y="3444"/>
                    <a:pt x="1109" y="3883"/>
                    <a:pt x="1716" y="4051"/>
                  </a:cubicBezTo>
                  <a:cubicBezTo>
                    <a:pt x="2009" y="4122"/>
                    <a:pt x="2336" y="4159"/>
                    <a:pt x="2665" y="4159"/>
                  </a:cubicBezTo>
                  <a:cubicBezTo>
                    <a:pt x="3111" y="4159"/>
                    <a:pt x="3561" y="4091"/>
                    <a:pt x="3934" y="3946"/>
                  </a:cubicBezTo>
                  <a:cubicBezTo>
                    <a:pt x="4206" y="3800"/>
                    <a:pt x="4080" y="3423"/>
                    <a:pt x="3808" y="3423"/>
                  </a:cubicBezTo>
                  <a:cubicBezTo>
                    <a:pt x="3761" y="3421"/>
                    <a:pt x="3713" y="3420"/>
                    <a:pt x="3665" y="3420"/>
                  </a:cubicBezTo>
                  <a:cubicBezTo>
                    <a:pt x="3199" y="3420"/>
                    <a:pt x="2721" y="3502"/>
                    <a:pt x="2266" y="3502"/>
                  </a:cubicBezTo>
                  <a:cubicBezTo>
                    <a:pt x="1740" y="3502"/>
                    <a:pt x="1245" y="3392"/>
                    <a:pt x="837" y="2921"/>
                  </a:cubicBezTo>
                  <a:cubicBezTo>
                    <a:pt x="335" y="2377"/>
                    <a:pt x="733" y="1498"/>
                    <a:pt x="1088" y="996"/>
                  </a:cubicBezTo>
                  <a:cubicBezTo>
                    <a:pt x="1570" y="368"/>
                    <a:pt x="2323" y="431"/>
                    <a:pt x="3034" y="410"/>
                  </a:cubicBezTo>
                  <a:cubicBezTo>
                    <a:pt x="3223" y="410"/>
                    <a:pt x="3181" y="117"/>
                    <a:pt x="3034" y="96"/>
                  </a:cubicBezTo>
                  <a:cubicBezTo>
                    <a:pt x="2753" y="39"/>
                    <a:pt x="2482" y="1"/>
                    <a:pt x="222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979;p69"/>
            <p:cNvSpPr/>
            <p:nvPr/>
          </p:nvSpPr>
          <p:spPr>
            <a:xfrm>
              <a:off x="3136525" y="1303950"/>
              <a:ext cx="141500" cy="122025"/>
            </a:xfrm>
            <a:custGeom>
              <a:avLst/>
              <a:gdLst/>
              <a:ahLst/>
              <a:cxnLst/>
              <a:rect l="l" t="t" r="r" b="b"/>
              <a:pathLst>
                <a:path w="5660" h="4881" extrusionOk="0">
                  <a:moveTo>
                    <a:pt x="1814" y="1"/>
                  </a:moveTo>
                  <a:cubicBezTo>
                    <a:pt x="1197" y="1"/>
                    <a:pt x="593" y="211"/>
                    <a:pt x="104" y="700"/>
                  </a:cubicBezTo>
                  <a:cubicBezTo>
                    <a:pt x="1" y="769"/>
                    <a:pt x="82" y="909"/>
                    <a:pt x="196" y="909"/>
                  </a:cubicBezTo>
                  <a:cubicBezTo>
                    <a:pt x="221" y="909"/>
                    <a:pt x="246" y="903"/>
                    <a:pt x="272" y="888"/>
                  </a:cubicBezTo>
                  <a:cubicBezTo>
                    <a:pt x="681" y="554"/>
                    <a:pt x="1120" y="413"/>
                    <a:pt x="1557" y="413"/>
                  </a:cubicBezTo>
                  <a:cubicBezTo>
                    <a:pt x="2459" y="413"/>
                    <a:pt x="3355" y="1013"/>
                    <a:pt x="3975" y="1746"/>
                  </a:cubicBezTo>
                  <a:cubicBezTo>
                    <a:pt x="5231" y="3252"/>
                    <a:pt x="3410" y="4152"/>
                    <a:pt x="2155" y="4424"/>
                  </a:cubicBezTo>
                  <a:cubicBezTo>
                    <a:pt x="1946" y="4466"/>
                    <a:pt x="1967" y="4843"/>
                    <a:pt x="2176" y="4864"/>
                  </a:cubicBezTo>
                  <a:cubicBezTo>
                    <a:pt x="2272" y="4875"/>
                    <a:pt x="2370" y="4880"/>
                    <a:pt x="2468" y="4880"/>
                  </a:cubicBezTo>
                  <a:cubicBezTo>
                    <a:pt x="4008" y="4880"/>
                    <a:pt x="5659" y="3526"/>
                    <a:pt x="4833" y="1913"/>
                  </a:cubicBezTo>
                  <a:cubicBezTo>
                    <a:pt x="4279" y="806"/>
                    <a:pt x="3020" y="1"/>
                    <a:pt x="181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980;p69"/>
            <p:cNvSpPr/>
            <p:nvPr/>
          </p:nvSpPr>
          <p:spPr>
            <a:xfrm>
              <a:off x="3165800" y="1343925"/>
              <a:ext cx="32450" cy="39100"/>
            </a:xfrm>
            <a:custGeom>
              <a:avLst/>
              <a:gdLst/>
              <a:ahLst/>
              <a:cxnLst/>
              <a:rect l="l" t="t" r="r" b="b"/>
              <a:pathLst>
                <a:path w="1298" h="1564" extrusionOk="0">
                  <a:moveTo>
                    <a:pt x="1047" y="1"/>
                  </a:moveTo>
                  <a:cubicBezTo>
                    <a:pt x="294" y="1"/>
                    <a:pt x="1" y="628"/>
                    <a:pt x="1" y="1298"/>
                  </a:cubicBezTo>
                  <a:cubicBezTo>
                    <a:pt x="1" y="1438"/>
                    <a:pt x="118" y="1564"/>
                    <a:pt x="242" y="1564"/>
                  </a:cubicBezTo>
                  <a:cubicBezTo>
                    <a:pt x="266" y="1564"/>
                    <a:pt x="291" y="1559"/>
                    <a:pt x="314" y="1549"/>
                  </a:cubicBezTo>
                  <a:cubicBezTo>
                    <a:pt x="503" y="1465"/>
                    <a:pt x="461" y="1172"/>
                    <a:pt x="482" y="984"/>
                  </a:cubicBezTo>
                  <a:cubicBezTo>
                    <a:pt x="524" y="628"/>
                    <a:pt x="691" y="398"/>
                    <a:pt x="1089" y="356"/>
                  </a:cubicBezTo>
                  <a:cubicBezTo>
                    <a:pt x="1298" y="335"/>
                    <a:pt x="1256" y="1"/>
                    <a:pt x="104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81;p69"/>
            <p:cNvSpPr/>
            <p:nvPr/>
          </p:nvSpPr>
          <p:spPr>
            <a:xfrm>
              <a:off x="3172825" y="1352250"/>
              <a:ext cx="42350" cy="28125"/>
            </a:xfrm>
            <a:custGeom>
              <a:avLst/>
              <a:gdLst/>
              <a:ahLst/>
              <a:cxnLst/>
              <a:rect l="l" t="t" r="r" b="b"/>
              <a:pathLst>
                <a:path w="1694" h="1125" extrusionOk="0">
                  <a:moveTo>
                    <a:pt x="344" y="0"/>
                  </a:moveTo>
                  <a:cubicBezTo>
                    <a:pt x="149" y="0"/>
                    <a:pt x="0" y="332"/>
                    <a:pt x="201" y="442"/>
                  </a:cubicBezTo>
                  <a:cubicBezTo>
                    <a:pt x="536" y="630"/>
                    <a:pt x="891" y="818"/>
                    <a:pt x="1205" y="1069"/>
                  </a:cubicBezTo>
                  <a:cubicBezTo>
                    <a:pt x="1248" y="1108"/>
                    <a:pt x="1296" y="1125"/>
                    <a:pt x="1343" y="1125"/>
                  </a:cubicBezTo>
                  <a:cubicBezTo>
                    <a:pt x="1523" y="1125"/>
                    <a:pt x="1694" y="880"/>
                    <a:pt x="1561" y="714"/>
                  </a:cubicBezTo>
                  <a:cubicBezTo>
                    <a:pt x="1247" y="379"/>
                    <a:pt x="849" y="212"/>
                    <a:pt x="431" y="23"/>
                  </a:cubicBezTo>
                  <a:cubicBezTo>
                    <a:pt x="402" y="7"/>
                    <a:pt x="372" y="0"/>
                    <a:pt x="3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982;p69"/>
            <p:cNvSpPr/>
            <p:nvPr/>
          </p:nvSpPr>
          <p:spPr>
            <a:xfrm>
              <a:off x="2739275" y="1386725"/>
              <a:ext cx="48125" cy="22325"/>
            </a:xfrm>
            <a:custGeom>
              <a:avLst/>
              <a:gdLst/>
              <a:ahLst/>
              <a:cxnLst/>
              <a:rect l="l" t="t" r="r" b="b"/>
              <a:pathLst>
                <a:path w="1925" h="893" extrusionOk="0">
                  <a:moveTo>
                    <a:pt x="740" y="1"/>
                  </a:moveTo>
                  <a:cubicBezTo>
                    <a:pt x="552" y="1"/>
                    <a:pt x="370" y="31"/>
                    <a:pt x="218" y="88"/>
                  </a:cubicBezTo>
                  <a:cubicBezTo>
                    <a:pt x="1" y="167"/>
                    <a:pt x="63" y="489"/>
                    <a:pt x="283" y="489"/>
                  </a:cubicBezTo>
                  <a:cubicBezTo>
                    <a:pt x="295" y="489"/>
                    <a:pt x="309" y="488"/>
                    <a:pt x="323" y="486"/>
                  </a:cubicBezTo>
                  <a:cubicBezTo>
                    <a:pt x="399" y="467"/>
                    <a:pt x="470" y="459"/>
                    <a:pt x="538" y="459"/>
                  </a:cubicBezTo>
                  <a:cubicBezTo>
                    <a:pt x="940" y="459"/>
                    <a:pt x="1226" y="740"/>
                    <a:pt x="1620" y="883"/>
                  </a:cubicBezTo>
                  <a:cubicBezTo>
                    <a:pt x="1642" y="890"/>
                    <a:pt x="1664" y="893"/>
                    <a:pt x="1684" y="893"/>
                  </a:cubicBezTo>
                  <a:cubicBezTo>
                    <a:pt x="1849" y="893"/>
                    <a:pt x="1925" y="677"/>
                    <a:pt x="1850" y="527"/>
                  </a:cubicBezTo>
                  <a:cubicBezTo>
                    <a:pt x="1646" y="162"/>
                    <a:pt x="1176" y="1"/>
                    <a:pt x="7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983;p69"/>
            <p:cNvSpPr/>
            <p:nvPr/>
          </p:nvSpPr>
          <p:spPr>
            <a:xfrm>
              <a:off x="2755725" y="1399875"/>
              <a:ext cx="26675" cy="24275"/>
            </a:xfrm>
            <a:custGeom>
              <a:avLst/>
              <a:gdLst/>
              <a:ahLst/>
              <a:cxnLst/>
              <a:rect l="l" t="t" r="r" b="b"/>
              <a:pathLst>
                <a:path w="1067" h="971" extrusionOk="0">
                  <a:moveTo>
                    <a:pt x="841" y="0"/>
                  </a:moveTo>
                  <a:cubicBezTo>
                    <a:pt x="433" y="0"/>
                    <a:pt x="1" y="329"/>
                    <a:pt x="41" y="776"/>
                  </a:cubicBezTo>
                  <a:cubicBezTo>
                    <a:pt x="53" y="901"/>
                    <a:pt x="170" y="970"/>
                    <a:pt x="277" y="970"/>
                  </a:cubicBezTo>
                  <a:cubicBezTo>
                    <a:pt x="367" y="970"/>
                    <a:pt x="450" y="922"/>
                    <a:pt x="460" y="817"/>
                  </a:cubicBezTo>
                  <a:cubicBezTo>
                    <a:pt x="481" y="587"/>
                    <a:pt x="648" y="336"/>
                    <a:pt x="878" y="315"/>
                  </a:cubicBezTo>
                  <a:cubicBezTo>
                    <a:pt x="1025" y="294"/>
                    <a:pt x="1067" y="43"/>
                    <a:pt x="878" y="1"/>
                  </a:cubicBezTo>
                  <a:cubicBezTo>
                    <a:pt x="866" y="1"/>
                    <a:pt x="853" y="0"/>
                    <a:pt x="84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984;p69"/>
            <p:cNvSpPr/>
            <p:nvPr/>
          </p:nvSpPr>
          <p:spPr>
            <a:xfrm>
              <a:off x="2764075" y="1414150"/>
              <a:ext cx="460850" cy="226425"/>
            </a:xfrm>
            <a:custGeom>
              <a:avLst/>
              <a:gdLst/>
              <a:ahLst/>
              <a:cxnLst/>
              <a:rect l="l" t="t" r="r" b="b"/>
              <a:pathLst>
                <a:path w="18434" h="9057" extrusionOk="0">
                  <a:moveTo>
                    <a:pt x="17509" y="1"/>
                  </a:moveTo>
                  <a:cubicBezTo>
                    <a:pt x="17367" y="1"/>
                    <a:pt x="17230" y="119"/>
                    <a:pt x="17304" y="267"/>
                  </a:cubicBezTo>
                  <a:cubicBezTo>
                    <a:pt x="18434" y="2757"/>
                    <a:pt x="16990" y="4870"/>
                    <a:pt x="15107" y="6503"/>
                  </a:cubicBezTo>
                  <a:cubicBezTo>
                    <a:pt x="13559" y="7842"/>
                    <a:pt x="11634" y="8386"/>
                    <a:pt x="9604" y="8469"/>
                  </a:cubicBezTo>
                  <a:cubicBezTo>
                    <a:pt x="9481" y="8473"/>
                    <a:pt x="9357" y="8475"/>
                    <a:pt x="9233" y="8475"/>
                  </a:cubicBezTo>
                  <a:cubicBezTo>
                    <a:pt x="7365" y="8475"/>
                    <a:pt x="5481" y="8029"/>
                    <a:pt x="3892" y="7067"/>
                  </a:cubicBezTo>
                  <a:cubicBezTo>
                    <a:pt x="1904" y="5875"/>
                    <a:pt x="42" y="3699"/>
                    <a:pt x="1632" y="1272"/>
                  </a:cubicBezTo>
                  <a:cubicBezTo>
                    <a:pt x="1696" y="1176"/>
                    <a:pt x="1590" y="1069"/>
                    <a:pt x="1499" y="1069"/>
                  </a:cubicBezTo>
                  <a:cubicBezTo>
                    <a:pt x="1470" y="1069"/>
                    <a:pt x="1443" y="1079"/>
                    <a:pt x="1423" y="1104"/>
                  </a:cubicBezTo>
                  <a:cubicBezTo>
                    <a:pt x="0" y="2653"/>
                    <a:pt x="774" y="5122"/>
                    <a:pt x="2114" y="6419"/>
                  </a:cubicBezTo>
                  <a:cubicBezTo>
                    <a:pt x="3892" y="8155"/>
                    <a:pt x="6424" y="8888"/>
                    <a:pt x="8830" y="9034"/>
                  </a:cubicBezTo>
                  <a:cubicBezTo>
                    <a:pt x="9053" y="9049"/>
                    <a:pt x="9275" y="9057"/>
                    <a:pt x="9494" y="9057"/>
                  </a:cubicBezTo>
                  <a:cubicBezTo>
                    <a:pt x="11719" y="9057"/>
                    <a:pt x="13733" y="8291"/>
                    <a:pt x="15505" y="6900"/>
                  </a:cubicBezTo>
                  <a:cubicBezTo>
                    <a:pt x="16404" y="6126"/>
                    <a:pt x="17220" y="5142"/>
                    <a:pt x="17764" y="4096"/>
                  </a:cubicBezTo>
                  <a:cubicBezTo>
                    <a:pt x="18434" y="2820"/>
                    <a:pt x="18015" y="1523"/>
                    <a:pt x="17743" y="205"/>
                  </a:cubicBezTo>
                  <a:cubicBezTo>
                    <a:pt x="17709" y="58"/>
                    <a:pt x="17608" y="1"/>
                    <a:pt x="175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985;p69"/>
            <p:cNvSpPr/>
            <p:nvPr/>
          </p:nvSpPr>
          <p:spPr>
            <a:xfrm>
              <a:off x="2916325" y="1259650"/>
              <a:ext cx="111325" cy="132100"/>
            </a:xfrm>
            <a:custGeom>
              <a:avLst/>
              <a:gdLst/>
              <a:ahLst/>
              <a:cxnLst/>
              <a:rect l="l" t="t" r="r" b="b"/>
              <a:pathLst>
                <a:path w="4453" h="5284" extrusionOk="0">
                  <a:moveTo>
                    <a:pt x="4321" y="0"/>
                  </a:moveTo>
                  <a:cubicBezTo>
                    <a:pt x="4281" y="0"/>
                    <a:pt x="4241" y="18"/>
                    <a:pt x="4226" y="66"/>
                  </a:cubicBezTo>
                  <a:cubicBezTo>
                    <a:pt x="3807" y="1886"/>
                    <a:pt x="2719" y="3058"/>
                    <a:pt x="1568" y="4418"/>
                  </a:cubicBezTo>
                  <a:lnTo>
                    <a:pt x="1192" y="4773"/>
                  </a:lnTo>
                  <a:cubicBezTo>
                    <a:pt x="1136" y="4777"/>
                    <a:pt x="1083" y="4779"/>
                    <a:pt x="1033" y="4779"/>
                  </a:cubicBezTo>
                  <a:cubicBezTo>
                    <a:pt x="480" y="4779"/>
                    <a:pt x="267" y="4566"/>
                    <a:pt x="459" y="4125"/>
                  </a:cubicBezTo>
                  <a:cubicBezTo>
                    <a:pt x="522" y="3895"/>
                    <a:pt x="606" y="3623"/>
                    <a:pt x="669" y="3392"/>
                  </a:cubicBezTo>
                  <a:cubicBezTo>
                    <a:pt x="914" y="2713"/>
                    <a:pt x="1040" y="2050"/>
                    <a:pt x="1078" y="1328"/>
                  </a:cubicBezTo>
                  <a:lnTo>
                    <a:pt x="1078" y="1328"/>
                  </a:lnTo>
                  <a:cubicBezTo>
                    <a:pt x="1087" y="1268"/>
                    <a:pt x="1087" y="1209"/>
                    <a:pt x="1087" y="1091"/>
                  </a:cubicBezTo>
                  <a:lnTo>
                    <a:pt x="1087" y="1091"/>
                  </a:lnTo>
                  <a:cubicBezTo>
                    <a:pt x="1087" y="1091"/>
                    <a:pt x="1087" y="1091"/>
                    <a:pt x="1087" y="1091"/>
                  </a:cubicBezTo>
                  <a:lnTo>
                    <a:pt x="1087" y="1091"/>
                  </a:lnTo>
                  <a:cubicBezTo>
                    <a:pt x="1087" y="1084"/>
                    <a:pt x="1087" y="1077"/>
                    <a:pt x="1087" y="1070"/>
                  </a:cubicBezTo>
                  <a:cubicBezTo>
                    <a:pt x="1087" y="929"/>
                    <a:pt x="985" y="860"/>
                    <a:pt x="879" y="860"/>
                  </a:cubicBezTo>
                  <a:cubicBezTo>
                    <a:pt x="765" y="860"/>
                    <a:pt x="648" y="939"/>
                    <a:pt x="648" y="1091"/>
                  </a:cubicBezTo>
                  <a:cubicBezTo>
                    <a:pt x="627" y="2242"/>
                    <a:pt x="104" y="3288"/>
                    <a:pt x="20" y="4418"/>
                  </a:cubicBezTo>
                  <a:cubicBezTo>
                    <a:pt x="0" y="4750"/>
                    <a:pt x="164" y="5284"/>
                    <a:pt x="578" y="5284"/>
                  </a:cubicBezTo>
                  <a:cubicBezTo>
                    <a:pt x="607" y="5284"/>
                    <a:pt x="637" y="5281"/>
                    <a:pt x="669" y="5276"/>
                  </a:cubicBezTo>
                  <a:cubicBezTo>
                    <a:pt x="1464" y="5171"/>
                    <a:pt x="2112" y="4020"/>
                    <a:pt x="2552" y="3434"/>
                  </a:cubicBezTo>
                  <a:cubicBezTo>
                    <a:pt x="3430" y="2367"/>
                    <a:pt x="4100" y="1447"/>
                    <a:pt x="4414" y="87"/>
                  </a:cubicBezTo>
                  <a:cubicBezTo>
                    <a:pt x="4453" y="48"/>
                    <a:pt x="4387" y="0"/>
                    <a:pt x="43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986;p69"/>
            <p:cNvSpPr/>
            <p:nvPr/>
          </p:nvSpPr>
          <p:spPr>
            <a:xfrm>
              <a:off x="2770925" y="1294175"/>
              <a:ext cx="167900" cy="92500"/>
            </a:xfrm>
            <a:custGeom>
              <a:avLst/>
              <a:gdLst/>
              <a:ahLst/>
              <a:cxnLst/>
              <a:rect l="l" t="t" r="r" b="b"/>
              <a:pathLst>
                <a:path w="6716" h="3700" extrusionOk="0">
                  <a:moveTo>
                    <a:pt x="6497" y="0"/>
                  </a:moveTo>
                  <a:cubicBezTo>
                    <a:pt x="6457" y="0"/>
                    <a:pt x="6416" y="14"/>
                    <a:pt x="6380" y="45"/>
                  </a:cubicBezTo>
                  <a:cubicBezTo>
                    <a:pt x="5710" y="735"/>
                    <a:pt x="4957" y="1300"/>
                    <a:pt x="4120" y="1802"/>
                  </a:cubicBezTo>
                  <a:cubicBezTo>
                    <a:pt x="3597" y="2116"/>
                    <a:pt x="3074" y="2430"/>
                    <a:pt x="2509" y="2723"/>
                  </a:cubicBezTo>
                  <a:cubicBezTo>
                    <a:pt x="2267" y="2839"/>
                    <a:pt x="1733" y="3024"/>
                    <a:pt x="1323" y="3024"/>
                  </a:cubicBezTo>
                  <a:cubicBezTo>
                    <a:pt x="920" y="3024"/>
                    <a:pt x="638" y="2844"/>
                    <a:pt x="877" y="2242"/>
                  </a:cubicBezTo>
                  <a:cubicBezTo>
                    <a:pt x="957" y="2042"/>
                    <a:pt x="792" y="1910"/>
                    <a:pt x="623" y="1910"/>
                  </a:cubicBezTo>
                  <a:cubicBezTo>
                    <a:pt x="526" y="1910"/>
                    <a:pt x="428" y="1954"/>
                    <a:pt x="375" y="2053"/>
                  </a:cubicBezTo>
                  <a:cubicBezTo>
                    <a:pt x="0" y="2892"/>
                    <a:pt x="203" y="3699"/>
                    <a:pt x="997" y="3699"/>
                  </a:cubicBezTo>
                  <a:cubicBezTo>
                    <a:pt x="1135" y="3699"/>
                    <a:pt x="1290" y="3675"/>
                    <a:pt x="1463" y="3623"/>
                  </a:cubicBezTo>
                  <a:cubicBezTo>
                    <a:pt x="3388" y="3058"/>
                    <a:pt x="5417" y="1844"/>
                    <a:pt x="6589" y="233"/>
                  </a:cubicBezTo>
                  <a:cubicBezTo>
                    <a:pt x="6715" y="123"/>
                    <a:pt x="6616" y="0"/>
                    <a:pt x="649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987;p69"/>
            <p:cNvSpPr/>
            <p:nvPr/>
          </p:nvSpPr>
          <p:spPr>
            <a:xfrm>
              <a:off x="3008725" y="1263150"/>
              <a:ext cx="166525" cy="88225"/>
            </a:xfrm>
            <a:custGeom>
              <a:avLst/>
              <a:gdLst/>
              <a:ahLst/>
              <a:cxnLst/>
              <a:rect l="l" t="t" r="r" b="b"/>
              <a:pathLst>
                <a:path w="6661" h="3529" extrusionOk="0">
                  <a:moveTo>
                    <a:pt x="233" y="1"/>
                  </a:moveTo>
                  <a:cubicBezTo>
                    <a:pt x="112" y="1"/>
                    <a:pt x="1" y="102"/>
                    <a:pt x="69" y="239"/>
                  </a:cubicBezTo>
                  <a:cubicBezTo>
                    <a:pt x="530" y="1118"/>
                    <a:pt x="1304" y="3357"/>
                    <a:pt x="2455" y="3524"/>
                  </a:cubicBezTo>
                  <a:cubicBezTo>
                    <a:pt x="2475" y="3527"/>
                    <a:pt x="2495" y="3529"/>
                    <a:pt x="2515" y="3529"/>
                  </a:cubicBezTo>
                  <a:cubicBezTo>
                    <a:pt x="3039" y="3529"/>
                    <a:pt x="3182" y="2494"/>
                    <a:pt x="3267" y="1862"/>
                  </a:cubicBezTo>
                  <a:lnTo>
                    <a:pt x="3267" y="1862"/>
                  </a:lnTo>
                  <a:cubicBezTo>
                    <a:pt x="3861" y="2425"/>
                    <a:pt x="4448" y="3380"/>
                    <a:pt x="5241" y="3380"/>
                  </a:cubicBezTo>
                  <a:cubicBezTo>
                    <a:pt x="5373" y="3380"/>
                    <a:pt x="5511" y="3354"/>
                    <a:pt x="5656" y="3294"/>
                  </a:cubicBezTo>
                  <a:cubicBezTo>
                    <a:pt x="6660" y="2897"/>
                    <a:pt x="6535" y="1558"/>
                    <a:pt x="6263" y="721"/>
                  </a:cubicBezTo>
                  <a:cubicBezTo>
                    <a:pt x="6245" y="648"/>
                    <a:pt x="6195" y="619"/>
                    <a:pt x="6140" y="619"/>
                  </a:cubicBezTo>
                  <a:cubicBezTo>
                    <a:pt x="6068" y="619"/>
                    <a:pt x="5984" y="670"/>
                    <a:pt x="5949" y="742"/>
                  </a:cubicBezTo>
                  <a:cubicBezTo>
                    <a:pt x="5841" y="1193"/>
                    <a:pt x="5903" y="2686"/>
                    <a:pt x="5252" y="2686"/>
                  </a:cubicBezTo>
                  <a:cubicBezTo>
                    <a:pt x="5148" y="2686"/>
                    <a:pt x="5026" y="2648"/>
                    <a:pt x="4882" y="2562"/>
                  </a:cubicBezTo>
                  <a:cubicBezTo>
                    <a:pt x="4254" y="2206"/>
                    <a:pt x="3856" y="1516"/>
                    <a:pt x="3208" y="1139"/>
                  </a:cubicBezTo>
                  <a:cubicBezTo>
                    <a:pt x="3153" y="1112"/>
                    <a:pt x="3095" y="1098"/>
                    <a:pt x="3039" y="1098"/>
                  </a:cubicBezTo>
                  <a:cubicBezTo>
                    <a:pt x="2924" y="1098"/>
                    <a:pt x="2824" y="1158"/>
                    <a:pt x="2810" y="1286"/>
                  </a:cubicBezTo>
                  <a:cubicBezTo>
                    <a:pt x="2685" y="1809"/>
                    <a:pt x="2664" y="2353"/>
                    <a:pt x="2496" y="2876"/>
                  </a:cubicBezTo>
                  <a:cubicBezTo>
                    <a:pt x="2488" y="2902"/>
                    <a:pt x="2473" y="2914"/>
                    <a:pt x="2450" y="2914"/>
                  </a:cubicBezTo>
                  <a:cubicBezTo>
                    <a:pt x="2240" y="2914"/>
                    <a:pt x="1459" y="1855"/>
                    <a:pt x="1346" y="1704"/>
                  </a:cubicBezTo>
                  <a:cubicBezTo>
                    <a:pt x="1011" y="1181"/>
                    <a:pt x="718" y="637"/>
                    <a:pt x="404" y="93"/>
                  </a:cubicBezTo>
                  <a:cubicBezTo>
                    <a:pt x="361" y="28"/>
                    <a:pt x="296" y="1"/>
                    <a:pt x="23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988;p69"/>
            <p:cNvSpPr/>
            <p:nvPr/>
          </p:nvSpPr>
          <p:spPr>
            <a:xfrm>
              <a:off x="2957450" y="1095000"/>
              <a:ext cx="95900" cy="55975"/>
            </a:xfrm>
            <a:custGeom>
              <a:avLst/>
              <a:gdLst/>
              <a:ahLst/>
              <a:cxnLst/>
              <a:rect l="l" t="t" r="r" b="b"/>
              <a:pathLst>
                <a:path w="3836" h="2239" extrusionOk="0">
                  <a:moveTo>
                    <a:pt x="2576" y="1"/>
                  </a:moveTo>
                  <a:cubicBezTo>
                    <a:pt x="1547" y="1"/>
                    <a:pt x="779" y="1236"/>
                    <a:pt x="133" y="1902"/>
                  </a:cubicBezTo>
                  <a:cubicBezTo>
                    <a:pt x="0" y="2051"/>
                    <a:pt x="129" y="2239"/>
                    <a:pt x="272" y="2239"/>
                  </a:cubicBezTo>
                  <a:cubicBezTo>
                    <a:pt x="310" y="2239"/>
                    <a:pt x="349" y="2226"/>
                    <a:pt x="384" y="2195"/>
                  </a:cubicBezTo>
                  <a:cubicBezTo>
                    <a:pt x="990" y="1588"/>
                    <a:pt x="1534" y="688"/>
                    <a:pt x="2371" y="437"/>
                  </a:cubicBezTo>
                  <a:cubicBezTo>
                    <a:pt x="2428" y="429"/>
                    <a:pt x="2502" y="418"/>
                    <a:pt x="2575" y="418"/>
                  </a:cubicBezTo>
                  <a:cubicBezTo>
                    <a:pt x="2693" y="418"/>
                    <a:pt x="2806" y="447"/>
                    <a:pt x="2832" y="563"/>
                  </a:cubicBezTo>
                  <a:cubicBezTo>
                    <a:pt x="2832" y="751"/>
                    <a:pt x="2748" y="939"/>
                    <a:pt x="2664" y="1065"/>
                  </a:cubicBezTo>
                  <a:cubicBezTo>
                    <a:pt x="2497" y="1379"/>
                    <a:pt x="2309" y="1672"/>
                    <a:pt x="2141" y="1986"/>
                  </a:cubicBezTo>
                  <a:cubicBezTo>
                    <a:pt x="2104" y="2078"/>
                    <a:pt x="2197" y="2202"/>
                    <a:pt x="2306" y="2202"/>
                  </a:cubicBezTo>
                  <a:cubicBezTo>
                    <a:pt x="2320" y="2202"/>
                    <a:pt x="2335" y="2200"/>
                    <a:pt x="2350" y="2195"/>
                  </a:cubicBezTo>
                  <a:cubicBezTo>
                    <a:pt x="2790" y="1944"/>
                    <a:pt x="3836" y="249"/>
                    <a:pt x="2894" y="40"/>
                  </a:cubicBezTo>
                  <a:cubicBezTo>
                    <a:pt x="2786" y="13"/>
                    <a:pt x="2680" y="1"/>
                    <a:pt x="257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989;p69"/>
            <p:cNvSpPr/>
            <p:nvPr/>
          </p:nvSpPr>
          <p:spPr>
            <a:xfrm>
              <a:off x="3015150" y="1131525"/>
              <a:ext cx="158525" cy="71875"/>
            </a:xfrm>
            <a:custGeom>
              <a:avLst/>
              <a:gdLst/>
              <a:ahLst/>
              <a:cxnLst/>
              <a:rect l="l" t="t" r="r" b="b"/>
              <a:pathLst>
                <a:path w="6341" h="2875" extrusionOk="0">
                  <a:moveTo>
                    <a:pt x="1690" y="1"/>
                  </a:moveTo>
                  <a:cubicBezTo>
                    <a:pt x="1173" y="1"/>
                    <a:pt x="747" y="106"/>
                    <a:pt x="147" y="253"/>
                  </a:cubicBezTo>
                  <a:cubicBezTo>
                    <a:pt x="1" y="274"/>
                    <a:pt x="42" y="525"/>
                    <a:pt x="168" y="525"/>
                  </a:cubicBezTo>
                  <a:cubicBezTo>
                    <a:pt x="559" y="492"/>
                    <a:pt x="921" y="454"/>
                    <a:pt x="1285" y="454"/>
                  </a:cubicBezTo>
                  <a:cubicBezTo>
                    <a:pt x="1622" y="454"/>
                    <a:pt x="1961" y="487"/>
                    <a:pt x="2323" y="587"/>
                  </a:cubicBezTo>
                  <a:cubicBezTo>
                    <a:pt x="2762" y="692"/>
                    <a:pt x="3139" y="1006"/>
                    <a:pt x="3579" y="1110"/>
                  </a:cubicBezTo>
                  <a:cubicBezTo>
                    <a:pt x="4646" y="1382"/>
                    <a:pt x="5252" y="1801"/>
                    <a:pt x="5817" y="2743"/>
                  </a:cubicBezTo>
                  <a:cubicBezTo>
                    <a:pt x="5879" y="2831"/>
                    <a:pt x="5979" y="2875"/>
                    <a:pt x="6074" y="2875"/>
                  </a:cubicBezTo>
                  <a:cubicBezTo>
                    <a:pt x="6202" y="2875"/>
                    <a:pt x="6320" y="2795"/>
                    <a:pt x="6320" y="2638"/>
                  </a:cubicBezTo>
                  <a:cubicBezTo>
                    <a:pt x="6340" y="1487"/>
                    <a:pt x="5294" y="901"/>
                    <a:pt x="4311" y="629"/>
                  </a:cubicBezTo>
                  <a:cubicBezTo>
                    <a:pt x="3683" y="441"/>
                    <a:pt x="3055" y="169"/>
                    <a:pt x="2428" y="64"/>
                  </a:cubicBezTo>
                  <a:cubicBezTo>
                    <a:pt x="2151" y="20"/>
                    <a:pt x="1912" y="1"/>
                    <a:pt x="169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990;p69"/>
            <p:cNvSpPr/>
            <p:nvPr/>
          </p:nvSpPr>
          <p:spPr>
            <a:xfrm>
              <a:off x="3145500" y="1187275"/>
              <a:ext cx="67400" cy="131575"/>
            </a:xfrm>
            <a:custGeom>
              <a:avLst/>
              <a:gdLst/>
              <a:ahLst/>
              <a:cxnLst/>
              <a:rect l="l" t="t" r="r" b="b"/>
              <a:pathLst>
                <a:path w="2696" h="5263" extrusionOk="0">
                  <a:moveTo>
                    <a:pt x="228" y="1"/>
                  </a:moveTo>
                  <a:cubicBezTo>
                    <a:pt x="114" y="1"/>
                    <a:pt x="1" y="145"/>
                    <a:pt x="101" y="261"/>
                  </a:cubicBezTo>
                  <a:cubicBezTo>
                    <a:pt x="854" y="1161"/>
                    <a:pt x="1419" y="2207"/>
                    <a:pt x="1670" y="3337"/>
                  </a:cubicBezTo>
                  <a:cubicBezTo>
                    <a:pt x="1817" y="3881"/>
                    <a:pt x="1817" y="4802"/>
                    <a:pt x="2256" y="5178"/>
                  </a:cubicBezTo>
                  <a:cubicBezTo>
                    <a:pt x="2320" y="5234"/>
                    <a:pt x="2399" y="5263"/>
                    <a:pt x="2472" y="5263"/>
                  </a:cubicBezTo>
                  <a:cubicBezTo>
                    <a:pt x="2591" y="5263"/>
                    <a:pt x="2696" y="5187"/>
                    <a:pt x="2696" y="5032"/>
                  </a:cubicBezTo>
                  <a:cubicBezTo>
                    <a:pt x="2696" y="4195"/>
                    <a:pt x="2298" y="3128"/>
                    <a:pt x="1963" y="2354"/>
                  </a:cubicBezTo>
                  <a:cubicBezTo>
                    <a:pt x="1566" y="1454"/>
                    <a:pt x="1043" y="680"/>
                    <a:pt x="310" y="31"/>
                  </a:cubicBezTo>
                  <a:cubicBezTo>
                    <a:pt x="285" y="10"/>
                    <a:pt x="256" y="1"/>
                    <a:pt x="22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991;p69"/>
            <p:cNvSpPr/>
            <p:nvPr/>
          </p:nvSpPr>
          <p:spPr>
            <a:xfrm>
              <a:off x="2732675" y="1135300"/>
              <a:ext cx="233325" cy="238575"/>
            </a:xfrm>
            <a:custGeom>
              <a:avLst/>
              <a:gdLst/>
              <a:ahLst/>
              <a:cxnLst/>
              <a:rect l="l" t="t" r="r" b="b"/>
              <a:pathLst>
                <a:path w="9333" h="9543" extrusionOk="0">
                  <a:moveTo>
                    <a:pt x="8711" y="1"/>
                  </a:moveTo>
                  <a:cubicBezTo>
                    <a:pt x="7350" y="1"/>
                    <a:pt x="6044" y="763"/>
                    <a:pt x="5022" y="1650"/>
                  </a:cubicBezTo>
                  <a:cubicBezTo>
                    <a:pt x="4903" y="1735"/>
                    <a:pt x="4923" y="1890"/>
                    <a:pt x="4991" y="2001"/>
                  </a:cubicBezTo>
                  <a:lnTo>
                    <a:pt x="4991" y="2001"/>
                  </a:lnTo>
                  <a:cubicBezTo>
                    <a:pt x="3332" y="3124"/>
                    <a:pt x="1832" y="4254"/>
                    <a:pt x="984" y="6128"/>
                  </a:cubicBezTo>
                  <a:cubicBezTo>
                    <a:pt x="566" y="7090"/>
                    <a:pt x="1" y="9308"/>
                    <a:pt x="1591" y="9538"/>
                  </a:cubicBezTo>
                  <a:cubicBezTo>
                    <a:pt x="1607" y="9541"/>
                    <a:pt x="1623" y="9542"/>
                    <a:pt x="1638" y="9542"/>
                  </a:cubicBezTo>
                  <a:cubicBezTo>
                    <a:pt x="1835" y="9542"/>
                    <a:pt x="1916" y="9298"/>
                    <a:pt x="1779" y="9162"/>
                  </a:cubicBezTo>
                  <a:cubicBezTo>
                    <a:pt x="566" y="8011"/>
                    <a:pt x="1403" y="6190"/>
                    <a:pt x="2240" y="5081"/>
                  </a:cubicBezTo>
                  <a:cubicBezTo>
                    <a:pt x="3098" y="3910"/>
                    <a:pt x="4437" y="3094"/>
                    <a:pt x="5650" y="2299"/>
                  </a:cubicBezTo>
                  <a:cubicBezTo>
                    <a:pt x="5786" y="2202"/>
                    <a:pt x="5814" y="1997"/>
                    <a:pt x="5717" y="1851"/>
                  </a:cubicBezTo>
                  <a:lnTo>
                    <a:pt x="5717" y="1851"/>
                  </a:lnTo>
                  <a:cubicBezTo>
                    <a:pt x="6711" y="1067"/>
                    <a:pt x="7959" y="532"/>
                    <a:pt x="9207" y="415"/>
                  </a:cubicBezTo>
                  <a:cubicBezTo>
                    <a:pt x="9333" y="395"/>
                    <a:pt x="9249" y="60"/>
                    <a:pt x="9061" y="18"/>
                  </a:cubicBezTo>
                  <a:cubicBezTo>
                    <a:pt x="8944" y="6"/>
                    <a:pt x="8827" y="1"/>
                    <a:pt x="871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992;p69"/>
            <p:cNvSpPr/>
            <p:nvPr/>
          </p:nvSpPr>
          <p:spPr>
            <a:xfrm>
              <a:off x="3074550" y="1120750"/>
              <a:ext cx="115625" cy="65450"/>
            </a:xfrm>
            <a:custGeom>
              <a:avLst/>
              <a:gdLst/>
              <a:ahLst/>
              <a:cxnLst/>
              <a:rect l="l" t="t" r="r" b="b"/>
              <a:pathLst>
                <a:path w="4625" h="2618" extrusionOk="0">
                  <a:moveTo>
                    <a:pt x="1809" y="1"/>
                  </a:moveTo>
                  <a:cubicBezTo>
                    <a:pt x="1194" y="1"/>
                    <a:pt x="614" y="255"/>
                    <a:pt x="135" y="893"/>
                  </a:cubicBezTo>
                  <a:cubicBezTo>
                    <a:pt x="1" y="1042"/>
                    <a:pt x="112" y="1170"/>
                    <a:pt x="240" y="1170"/>
                  </a:cubicBezTo>
                  <a:cubicBezTo>
                    <a:pt x="291" y="1170"/>
                    <a:pt x="345" y="1150"/>
                    <a:pt x="386" y="1102"/>
                  </a:cubicBezTo>
                  <a:cubicBezTo>
                    <a:pt x="781" y="665"/>
                    <a:pt x="1270" y="428"/>
                    <a:pt x="1797" y="428"/>
                  </a:cubicBezTo>
                  <a:cubicBezTo>
                    <a:pt x="2053" y="428"/>
                    <a:pt x="2317" y="484"/>
                    <a:pt x="2583" y="600"/>
                  </a:cubicBezTo>
                  <a:cubicBezTo>
                    <a:pt x="2918" y="767"/>
                    <a:pt x="3232" y="893"/>
                    <a:pt x="3525" y="1123"/>
                  </a:cubicBezTo>
                  <a:cubicBezTo>
                    <a:pt x="3902" y="1395"/>
                    <a:pt x="3860" y="2065"/>
                    <a:pt x="3441" y="2232"/>
                  </a:cubicBezTo>
                  <a:cubicBezTo>
                    <a:pt x="3232" y="2295"/>
                    <a:pt x="3274" y="2588"/>
                    <a:pt x="3504" y="2609"/>
                  </a:cubicBezTo>
                  <a:cubicBezTo>
                    <a:pt x="3550" y="2614"/>
                    <a:pt x="3593" y="2617"/>
                    <a:pt x="3634" y="2617"/>
                  </a:cubicBezTo>
                  <a:cubicBezTo>
                    <a:pt x="4624" y="2617"/>
                    <a:pt x="4252" y="982"/>
                    <a:pt x="3630" y="600"/>
                  </a:cubicBezTo>
                  <a:cubicBezTo>
                    <a:pt x="3032" y="240"/>
                    <a:pt x="2405" y="1"/>
                    <a:pt x="18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993;p69"/>
            <p:cNvSpPr/>
            <p:nvPr/>
          </p:nvSpPr>
          <p:spPr>
            <a:xfrm>
              <a:off x="3110975" y="1019675"/>
              <a:ext cx="156850" cy="144800"/>
            </a:xfrm>
            <a:custGeom>
              <a:avLst/>
              <a:gdLst/>
              <a:ahLst/>
              <a:cxnLst/>
              <a:rect l="l" t="t" r="r" b="b"/>
              <a:pathLst>
                <a:path w="6274" h="5792" extrusionOk="0">
                  <a:moveTo>
                    <a:pt x="2916" y="1"/>
                  </a:moveTo>
                  <a:cubicBezTo>
                    <a:pt x="1817" y="1"/>
                    <a:pt x="191" y="3927"/>
                    <a:pt x="80" y="4204"/>
                  </a:cubicBezTo>
                  <a:cubicBezTo>
                    <a:pt x="1" y="4323"/>
                    <a:pt x="97" y="4417"/>
                    <a:pt x="205" y="4417"/>
                  </a:cubicBezTo>
                  <a:cubicBezTo>
                    <a:pt x="268" y="4417"/>
                    <a:pt x="335" y="4385"/>
                    <a:pt x="373" y="4308"/>
                  </a:cubicBezTo>
                  <a:cubicBezTo>
                    <a:pt x="582" y="3785"/>
                    <a:pt x="834" y="3367"/>
                    <a:pt x="1147" y="2906"/>
                  </a:cubicBezTo>
                  <a:cubicBezTo>
                    <a:pt x="1419" y="2488"/>
                    <a:pt x="1545" y="2090"/>
                    <a:pt x="1754" y="1651"/>
                  </a:cubicBezTo>
                  <a:cubicBezTo>
                    <a:pt x="1940" y="1253"/>
                    <a:pt x="2444" y="738"/>
                    <a:pt x="2699" y="738"/>
                  </a:cubicBezTo>
                  <a:cubicBezTo>
                    <a:pt x="2846" y="738"/>
                    <a:pt x="2910" y="911"/>
                    <a:pt x="2779" y="1379"/>
                  </a:cubicBezTo>
                  <a:cubicBezTo>
                    <a:pt x="2570" y="2132"/>
                    <a:pt x="2068" y="2864"/>
                    <a:pt x="1963" y="3639"/>
                  </a:cubicBezTo>
                  <a:cubicBezTo>
                    <a:pt x="1947" y="3773"/>
                    <a:pt x="2091" y="3920"/>
                    <a:pt x="2245" y="3920"/>
                  </a:cubicBezTo>
                  <a:cubicBezTo>
                    <a:pt x="2284" y="3920"/>
                    <a:pt x="2323" y="3911"/>
                    <a:pt x="2361" y="3890"/>
                  </a:cubicBezTo>
                  <a:cubicBezTo>
                    <a:pt x="3188" y="3393"/>
                    <a:pt x="4371" y="2574"/>
                    <a:pt x="5412" y="2524"/>
                  </a:cubicBezTo>
                  <a:lnTo>
                    <a:pt x="5412" y="2524"/>
                  </a:lnTo>
                  <a:cubicBezTo>
                    <a:pt x="5142" y="2866"/>
                    <a:pt x="4677" y="3092"/>
                    <a:pt x="4579" y="3597"/>
                  </a:cubicBezTo>
                  <a:cubicBezTo>
                    <a:pt x="4558" y="3743"/>
                    <a:pt x="4621" y="3890"/>
                    <a:pt x="4746" y="3952"/>
                  </a:cubicBezTo>
                  <a:cubicBezTo>
                    <a:pt x="4851" y="3994"/>
                    <a:pt x="4955" y="4015"/>
                    <a:pt x="5081" y="4078"/>
                  </a:cubicBezTo>
                  <a:cubicBezTo>
                    <a:pt x="6044" y="4392"/>
                    <a:pt x="4955" y="4789"/>
                    <a:pt x="4767" y="4831"/>
                  </a:cubicBezTo>
                  <a:cubicBezTo>
                    <a:pt x="4119" y="5103"/>
                    <a:pt x="3491" y="5124"/>
                    <a:pt x="2800" y="5229"/>
                  </a:cubicBezTo>
                  <a:cubicBezTo>
                    <a:pt x="2466" y="5271"/>
                    <a:pt x="2570" y="5752"/>
                    <a:pt x="2863" y="5773"/>
                  </a:cubicBezTo>
                  <a:cubicBezTo>
                    <a:pt x="2980" y="5785"/>
                    <a:pt x="3112" y="5792"/>
                    <a:pt x="3254" y="5792"/>
                  </a:cubicBezTo>
                  <a:cubicBezTo>
                    <a:pt x="4327" y="5792"/>
                    <a:pt x="5971" y="5419"/>
                    <a:pt x="6211" y="4329"/>
                  </a:cubicBezTo>
                  <a:cubicBezTo>
                    <a:pt x="6274" y="3890"/>
                    <a:pt x="5813" y="3660"/>
                    <a:pt x="5479" y="3555"/>
                  </a:cubicBezTo>
                  <a:cubicBezTo>
                    <a:pt x="5060" y="3429"/>
                    <a:pt x="5730" y="3074"/>
                    <a:pt x="5939" y="2906"/>
                  </a:cubicBezTo>
                  <a:cubicBezTo>
                    <a:pt x="6127" y="2718"/>
                    <a:pt x="6169" y="2530"/>
                    <a:pt x="6232" y="2299"/>
                  </a:cubicBezTo>
                  <a:cubicBezTo>
                    <a:pt x="6253" y="2132"/>
                    <a:pt x="6127" y="1965"/>
                    <a:pt x="5960" y="1923"/>
                  </a:cubicBezTo>
                  <a:cubicBezTo>
                    <a:pt x="5861" y="1910"/>
                    <a:pt x="5761" y="1904"/>
                    <a:pt x="5662" y="1904"/>
                  </a:cubicBezTo>
                  <a:cubicBezTo>
                    <a:pt x="4662" y="1904"/>
                    <a:pt x="3632" y="2504"/>
                    <a:pt x="2741" y="3060"/>
                  </a:cubicBezTo>
                  <a:lnTo>
                    <a:pt x="2741" y="3060"/>
                  </a:lnTo>
                  <a:cubicBezTo>
                    <a:pt x="3129" y="2140"/>
                    <a:pt x="3895" y="968"/>
                    <a:pt x="3323" y="228"/>
                  </a:cubicBezTo>
                  <a:cubicBezTo>
                    <a:pt x="3200" y="70"/>
                    <a:pt x="3063" y="1"/>
                    <a:pt x="29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994;p69"/>
            <p:cNvSpPr/>
            <p:nvPr/>
          </p:nvSpPr>
          <p:spPr>
            <a:xfrm>
              <a:off x="2769825" y="1173800"/>
              <a:ext cx="84875" cy="79425"/>
            </a:xfrm>
            <a:custGeom>
              <a:avLst/>
              <a:gdLst/>
              <a:ahLst/>
              <a:cxnLst/>
              <a:rect l="l" t="t" r="r" b="b"/>
              <a:pathLst>
                <a:path w="3395" h="3177" extrusionOk="0">
                  <a:moveTo>
                    <a:pt x="1599" y="0"/>
                  </a:moveTo>
                  <a:cubicBezTo>
                    <a:pt x="1222" y="0"/>
                    <a:pt x="854" y="139"/>
                    <a:pt x="565" y="466"/>
                  </a:cubicBezTo>
                  <a:cubicBezTo>
                    <a:pt x="0" y="1156"/>
                    <a:pt x="42" y="2830"/>
                    <a:pt x="984" y="3165"/>
                  </a:cubicBezTo>
                  <a:cubicBezTo>
                    <a:pt x="1011" y="3173"/>
                    <a:pt x="1038" y="3176"/>
                    <a:pt x="1063" y="3176"/>
                  </a:cubicBezTo>
                  <a:cubicBezTo>
                    <a:pt x="1308" y="3176"/>
                    <a:pt x="1438" y="2839"/>
                    <a:pt x="1172" y="2725"/>
                  </a:cubicBezTo>
                  <a:cubicBezTo>
                    <a:pt x="523" y="2412"/>
                    <a:pt x="628" y="1135"/>
                    <a:pt x="1026" y="654"/>
                  </a:cubicBezTo>
                  <a:cubicBezTo>
                    <a:pt x="1180" y="456"/>
                    <a:pt x="1357" y="378"/>
                    <a:pt x="1543" y="378"/>
                  </a:cubicBezTo>
                  <a:cubicBezTo>
                    <a:pt x="2063" y="378"/>
                    <a:pt x="2648" y="989"/>
                    <a:pt x="2972" y="1282"/>
                  </a:cubicBezTo>
                  <a:cubicBezTo>
                    <a:pt x="3020" y="1324"/>
                    <a:pt x="3073" y="1343"/>
                    <a:pt x="3123" y="1343"/>
                  </a:cubicBezTo>
                  <a:cubicBezTo>
                    <a:pt x="3271" y="1343"/>
                    <a:pt x="3395" y="1187"/>
                    <a:pt x="3285" y="1031"/>
                  </a:cubicBezTo>
                  <a:cubicBezTo>
                    <a:pt x="2952" y="430"/>
                    <a:pt x="2261" y="0"/>
                    <a:pt x="159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995;p69"/>
            <p:cNvSpPr/>
            <p:nvPr/>
          </p:nvSpPr>
          <p:spPr>
            <a:xfrm>
              <a:off x="2694500" y="1081800"/>
              <a:ext cx="121900" cy="102875"/>
            </a:xfrm>
            <a:custGeom>
              <a:avLst/>
              <a:gdLst/>
              <a:ahLst/>
              <a:cxnLst/>
              <a:rect l="l" t="t" r="r" b="b"/>
              <a:pathLst>
                <a:path w="4876" h="4115" extrusionOk="0">
                  <a:moveTo>
                    <a:pt x="599" y="0"/>
                  </a:moveTo>
                  <a:cubicBezTo>
                    <a:pt x="428" y="0"/>
                    <a:pt x="267" y="44"/>
                    <a:pt x="126" y="149"/>
                  </a:cubicBezTo>
                  <a:cubicBezTo>
                    <a:pt x="21" y="233"/>
                    <a:pt x="0" y="379"/>
                    <a:pt x="84" y="484"/>
                  </a:cubicBezTo>
                  <a:cubicBezTo>
                    <a:pt x="544" y="1154"/>
                    <a:pt x="1172" y="1677"/>
                    <a:pt x="1653" y="2325"/>
                  </a:cubicBezTo>
                  <a:cubicBezTo>
                    <a:pt x="1946" y="2744"/>
                    <a:pt x="2051" y="3141"/>
                    <a:pt x="2511" y="3413"/>
                  </a:cubicBezTo>
                  <a:cubicBezTo>
                    <a:pt x="2570" y="3450"/>
                    <a:pt x="2632" y="3466"/>
                    <a:pt x="2690" y="3466"/>
                  </a:cubicBezTo>
                  <a:cubicBezTo>
                    <a:pt x="2964" y="3466"/>
                    <a:pt x="3184" y="3118"/>
                    <a:pt x="2909" y="2911"/>
                  </a:cubicBezTo>
                  <a:cubicBezTo>
                    <a:pt x="2407" y="2576"/>
                    <a:pt x="2176" y="2011"/>
                    <a:pt x="1779" y="1530"/>
                  </a:cubicBezTo>
                  <a:cubicBezTo>
                    <a:pt x="1438" y="1155"/>
                    <a:pt x="1042" y="836"/>
                    <a:pt x="703" y="447"/>
                  </a:cubicBezTo>
                  <a:lnTo>
                    <a:pt x="703" y="447"/>
                  </a:lnTo>
                  <a:cubicBezTo>
                    <a:pt x="1352" y="481"/>
                    <a:pt x="2485" y="1507"/>
                    <a:pt x="2825" y="1739"/>
                  </a:cubicBezTo>
                  <a:cubicBezTo>
                    <a:pt x="3578" y="2325"/>
                    <a:pt x="4478" y="2974"/>
                    <a:pt x="4583" y="3957"/>
                  </a:cubicBezTo>
                  <a:cubicBezTo>
                    <a:pt x="4583" y="4067"/>
                    <a:pt x="4649" y="4115"/>
                    <a:pt x="4718" y="4115"/>
                  </a:cubicBezTo>
                  <a:cubicBezTo>
                    <a:pt x="4795" y="4115"/>
                    <a:pt x="4876" y="4056"/>
                    <a:pt x="4876" y="3957"/>
                  </a:cubicBezTo>
                  <a:cubicBezTo>
                    <a:pt x="4792" y="2660"/>
                    <a:pt x="3620" y="1844"/>
                    <a:pt x="2679" y="1112"/>
                  </a:cubicBezTo>
                  <a:cubicBezTo>
                    <a:pt x="2223" y="774"/>
                    <a:pt x="1317" y="0"/>
                    <a:pt x="59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996;p69"/>
            <p:cNvSpPr/>
            <p:nvPr/>
          </p:nvSpPr>
          <p:spPr>
            <a:xfrm>
              <a:off x="2634875" y="1128400"/>
              <a:ext cx="129550" cy="59825"/>
            </a:xfrm>
            <a:custGeom>
              <a:avLst/>
              <a:gdLst/>
              <a:ahLst/>
              <a:cxnLst/>
              <a:rect l="l" t="t" r="r" b="b"/>
              <a:pathLst>
                <a:path w="5182" h="2393" extrusionOk="0">
                  <a:moveTo>
                    <a:pt x="1828" y="0"/>
                  </a:moveTo>
                  <a:cubicBezTo>
                    <a:pt x="1798" y="0"/>
                    <a:pt x="1767" y="0"/>
                    <a:pt x="1737" y="1"/>
                  </a:cubicBezTo>
                  <a:cubicBezTo>
                    <a:pt x="1193" y="1"/>
                    <a:pt x="0" y="273"/>
                    <a:pt x="356" y="1089"/>
                  </a:cubicBezTo>
                  <a:cubicBezTo>
                    <a:pt x="607" y="1717"/>
                    <a:pt x="1611" y="1863"/>
                    <a:pt x="2176" y="1989"/>
                  </a:cubicBezTo>
                  <a:cubicBezTo>
                    <a:pt x="2779" y="2131"/>
                    <a:pt x="3608" y="2393"/>
                    <a:pt x="4293" y="2393"/>
                  </a:cubicBezTo>
                  <a:cubicBezTo>
                    <a:pt x="4416" y="2393"/>
                    <a:pt x="4534" y="2384"/>
                    <a:pt x="4645" y="2365"/>
                  </a:cubicBezTo>
                  <a:cubicBezTo>
                    <a:pt x="4854" y="2324"/>
                    <a:pt x="4917" y="2052"/>
                    <a:pt x="4750" y="1926"/>
                  </a:cubicBezTo>
                  <a:cubicBezTo>
                    <a:pt x="4373" y="1654"/>
                    <a:pt x="3745" y="1696"/>
                    <a:pt x="3306" y="1612"/>
                  </a:cubicBezTo>
                  <a:cubicBezTo>
                    <a:pt x="2678" y="1528"/>
                    <a:pt x="2030" y="1424"/>
                    <a:pt x="1423" y="1215"/>
                  </a:cubicBezTo>
                  <a:cubicBezTo>
                    <a:pt x="1297" y="1173"/>
                    <a:pt x="628" y="922"/>
                    <a:pt x="984" y="712"/>
                  </a:cubicBezTo>
                  <a:cubicBezTo>
                    <a:pt x="1145" y="613"/>
                    <a:pt x="1388" y="587"/>
                    <a:pt x="1624" y="587"/>
                  </a:cubicBezTo>
                  <a:cubicBezTo>
                    <a:pt x="1786" y="587"/>
                    <a:pt x="1944" y="599"/>
                    <a:pt x="2072" y="608"/>
                  </a:cubicBezTo>
                  <a:cubicBezTo>
                    <a:pt x="2992" y="671"/>
                    <a:pt x="3913" y="1005"/>
                    <a:pt x="4771" y="1319"/>
                  </a:cubicBezTo>
                  <a:cubicBezTo>
                    <a:pt x="4804" y="1331"/>
                    <a:pt x="4836" y="1337"/>
                    <a:pt x="4865" y="1337"/>
                  </a:cubicBezTo>
                  <a:cubicBezTo>
                    <a:pt x="5092" y="1337"/>
                    <a:pt x="5181" y="1012"/>
                    <a:pt x="4959" y="901"/>
                  </a:cubicBezTo>
                  <a:cubicBezTo>
                    <a:pt x="3961" y="371"/>
                    <a:pt x="2943" y="0"/>
                    <a:pt x="182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997;p69"/>
            <p:cNvSpPr/>
            <p:nvPr/>
          </p:nvSpPr>
          <p:spPr>
            <a:xfrm>
              <a:off x="2673575" y="1183400"/>
              <a:ext cx="127650" cy="52275"/>
            </a:xfrm>
            <a:custGeom>
              <a:avLst/>
              <a:gdLst/>
              <a:ahLst/>
              <a:cxnLst/>
              <a:rect l="l" t="t" r="r" b="b"/>
              <a:pathLst>
                <a:path w="5106" h="2091" extrusionOk="0">
                  <a:moveTo>
                    <a:pt x="2125" y="1"/>
                  </a:moveTo>
                  <a:cubicBezTo>
                    <a:pt x="2109" y="1"/>
                    <a:pt x="2091" y="6"/>
                    <a:pt x="2072" y="19"/>
                  </a:cubicBezTo>
                  <a:cubicBezTo>
                    <a:pt x="1423" y="291"/>
                    <a:pt x="0" y="877"/>
                    <a:pt x="586" y="1818"/>
                  </a:cubicBezTo>
                  <a:cubicBezTo>
                    <a:pt x="712" y="2028"/>
                    <a:pt x="952" y="2090"/>
                    <a:pt x="1211" y="2090"/>
                  </a:cubicBezTo>
                  <a:cubicBezTo>
                    <a:pt x="1470" y="2090"/>
                    <a:pt x="1748" y="2028"/>
                    <a:pt x="1946" y="1986"/>
                  </a:cubicBezTo>
                  <a:cubicBezTo>
                    <a:pt x="2909" y="1839"/>
                    <a:pt x="3892" y="1735"/>
                    <a:pt x="4813" y="1421"/>
                  </a:cubicBezTo>
                  <a:cubicBezTo>
                    <a:pt x="5106" y="1337"/>
                    <a:pt x="5085" y="919"/>
                    <a:pt x="4792" y="856"/>
                  </a:cubicBezTo>
                  <a:cubicBezTo>
                    <a:pt x="4663" y="829"/>
                    <a:pt x="4536" y="817"/>
                    <a:pt x="4411" y="817"/>
                  </a:cubicBezTo>
                  <a:cubicBezTo>
                    <a:pt x="4051" y="817"/>
                    <a:pt x="3706" y="914"/>
                    <a:pt x="3348" y="1023"/>
                  </a:cubicBezTo>
                  <a:cubicBezTo>
                    <a:pt x="2846" y="1191"/>
                    <a:pt x="2323" y="1295"/>
                    <a:pt x="1842" y="1421"/>
                  </a:cubicBezTo>
                  <a:cubicBezTo>
                    <a:pt x="1612" y="1463"/>
                    <a:pt x="1381" y="1525"/>
                    <a:pt x="1172" y="1546"/>
                  </a:cubicBezTo>
                  <a:cubicBezTo>
                    <a:pt x="1005" y="1295"/>
                    <a:pt x="1005" y="1086"/>
                    <a:pt x="1172" y="940"/>
                  </a:cubicBezTo>
                  <a:cubicBezTo>
                    <a:pt x="1256" y="877"/>
                    <a:pt x="1340" y="814"/>
                    <a:pt x="1423" y="730"/>
                  </a:cubicBezTo>
                  <a:cubicBezTo>
                    <a:pt x="1653" y="563"/>
                    <a:pt x="1905" y="396"/>
                    <a:pt x="2177" y="249"/>
                  </a:cubicBezTo>
                  <a:cubicBezTo>
                    <a:pt x="2265" y="178"/>
                    <a:pt x="2218" y="1"/>
                    <a:pt x="212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998;p69"/>
            <p:cNvSpPr/>
            <p:nvPr/>
          </p:nvSpPr>
          <p:spPr>
            <a:xfrm>
              <a:off x="2860325" y="1413625"/>
              <a:ext cx="25275" cy="62925"/>
            </a:xfrm>
            <a:custGeom>
              <a:avLst/>
              <a:gdLst/>
              <a:ahLst/>
              <a:cxnLst/>
              <a:rect l="l" t="t" r="r" b="b"/>
              <a:pathLst>
                <a:path w="1011" h="2517" extrusionOk="0">
                  <a:moveTo>
                    <a:pt x="487" y="0"/>
                  </a:moveTo>
                  <a:cubicBezTo>
                    <a:pt x="384" y="0"/>
                    <a:pt x="282" y="63"/>
                    <a:pt x="272" y="184"/>
                  </a:cubicBezTo>
                  <a:cubicBezTo>
                    <a:pt x="188" y="958"/>
                    <a:pt x="0" y="1753"/>
                    <a:pt x="502" y="2423"/>
                  </a:cubicBezTo>
                  <a:cubicBezTo>
                    <a:pt x="557" y="2489"/>
                    <a:pt x="625" y="2517"/>
                    <a:pt x="691" y="2517"/>
                  </a:cubicBezTo>
                  <a:cubicBezTo>
                    <a:pt x="855" y="2517"/>
                    <a:pt x="1010" y="2344"/>
                    <a:pt x="921" y="2150"/>
                  </a:cubicBezTo>
                  <a:cubicBezTo>
                    <a:pt x="628" y="1523"/>
                    <a:pt x="774" y="874"/>
                    <a:pt x="712" y="226"/>
                  </a:cubicBezTo>
                  <a:cubicBezTo>
                    <a:pt x="712" y="73"/>
                    <a:pt x="599" y="0"/>
                    <a:pt x="4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999;p69"/>
            <p:cNvSpPr/>
            <p:nvPr/>
          </p:nvSpPr>
          <p:spPr>
            <a:xfrm>
              <a:off x="3081575" y="1369700"/>
              <a:ext cx="20225" cy="76100"/>
            </a:xfrm>
            <a:custGeom>
              <a:avLst/>
              <a:gdLst/>
              <a:ahLst/>
              <a:cxnLst/>
              <a:rect l="l" t="t" r="r" b="b"/>
              <a:pathLst>
                <a:path w="809" h="3044" extrusionOk="0">
                  <a:moveTo>
                    <a:pt x="354" y="0"/>
                  </a:moveTo>
                  <a:cubicBezTo>
                    <a:pt x="278" y="0"/>
                    <a:pt x="200" y="47"/>
                    <a:pt x="189" y="141"/>
                  </a:cubicBezTo>
                  <a:cubicBezTo>
                    <a:pt x="126" y="1041"/>
                    <a:pt x="1" y="2024"/>
                    <a:pt x="315" y="2882"/>
                  </a:cubicBezTo>
                  <a:cubicBezTo>
                    <a:pt x="355" y="2996"/>
                    <a:pt x="439" y="3043"/>
                    <a:pt x="526" y="3043"/>
                  </a:cubicBezTo>
                  <a:cubicBezTo>
                    <a:pt x="664" y="3043"/>
                    <a:pt x="809" y="2924"/>
                    <a:pt x="796" y="2757"/>
                  </a:cubicBezTo>
                  <a:cubicBezTo>
                    <a:pt x="712" y="1899"/>
                    <a:pt x="545" y="1041"/>
                    <a:pt x="503" y="141"/>
                  </a:cubicBezTo>
                  <a:cubicBezTo>
                    <a:pt x="503" y="47"/>
                    <a:pt x="430" y="0"/>
                    <a:pt x="35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000;p69"/>
            <p:cNvSpPr/>
            <p:nvPr/>
          </p:nvSpPr>
          <p:spPr>
            <a:xfrm>
              <a:off x="2879575" y="1495650"/>
              <a:ext cx="206675" cy="90275"/>
            </a:xfrm>
            <a:custGeom>
              <a:avLst/>
              <a:gdLst/>
              <a:ahLst/>
              <a:cxnLst/>
              <a:rect l="l" t="t" r="r" b="b"/>
              <a:pathLst>
                <a:path w="8267" h="3611" extrusionOk="0">
                  <a:moveTo>
                    <a:pt x="8039" y="1"/>
                  </a:moveTo>
                  <a:cubicBezTo>
                    <a:pt x="8004" y="1"/>
                    <a:pt x="7967" y="13"/>
                    <a:pt x="7934" y="41"/>
                  </a:cubicBezTo>
                  <a:cubicBezTo>
                    <a:pt x="7432" y="460"/>
                    <a:pt x="7223" y="941"/>
                    <a:pt x="6951" y="1506"/>
                  </a:cubicBezTo>
                  <a:cubicBezTo>
                    <a:pt x="6470" y="2615"/>
                    <a:pt x="5696" y="3012"/>
                    <a:pt x="4545" y="3159"/>
                  </a:cubicBezTo>
                  <a:cubicBezTo>
                    <a:pt x="4370" y="3185"/>
                    <a:pt x="4201" y="3197"/>
                    <a:pt x="4035" y="3197"/>
                  </a:cubicBezTo>
                  <a:cubicBezTo>
                    <a:pt x="2452" y="3197"/>
                    <a:pt x="1257" y="2077"/>
                    <a:pt x="235" y="941"/>
                  </a:cubicBezTo>
                  <a:cubicBezTo>
                    <a:pt x="206" y="913"/>
                    <a:pt x="175" y="901"/>
                    <a:pt x="145" y="901"/>
                  </a:cubicBezTo>
                  <a:cubicBezTo>
                    <a:pt x="66" y="901"/>
                    <a:pt x="0" y="984"/>
                    <a:pt x="46" y="1046"/>
                  </a:cubicBezTo>
                  <a:cubicBezTo>
                    <a:pt x="1193" y="2449"/>
                    <a:pt x="2414" y="3610"/>
                    <a:pt x="4258" y="3610"/>
                  </a:cubicBezTo>
                  <a:cubicBezTo>
                    <a:pt x="4365" y="3610"/>
                    <a:pt x="4475" y="3606"/>
                    <a:pt x="4587" y="3598"/>
                  </a:cubicBezTo>
                  <a:cubicBezTo>
                    <a:pt x="5361" y="3556"/>
                    <a:pt x="6051" y="3263"/>
                    <a:pt x="6700" y="2845"/>
                  </a:cubicBezTo>
                  <a:cubicBezTo>
                    <a:pt x="7432" y="2322"/>
                    <a:pt x="7746" y="1025"/>
                    <a:pt x="8185" y="292"/>
                  </a:cubicBezTo>
                  <a:cubicBezTo>
                    <a:pt x="8267" y="146"/>
                    <a:pt x="8159" y="1"/>
                    <a:pt x="80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001;p69"/>
            <p:cNvSpPr/>
            <p:nvPr/>
          </p:nvSpPr>
          <p:spPr>
            <a:xfrm>
              <a:off x="3111925" y="1462675"/>
              <a:ext cx="17275" cy="13100"/>
            </a:xfrm>
            <a:custGeom>
              <a:avLst/>
              <a:gdLst/>
              <a:ahLst/>
              <a:cxnLst/>
              <a:rect l="l" t="t" r="r" b="b"/>
              <a:pathLst>
                <a:path w="691" h="524" extrusionOk="0">
                  <a:moveTo>
                    <a:pt x="377" y="0"/>
                  </a:moveTo>
                  <a:cubicBezTo>
                    <a:pt x="42" y="42"/>
                    <a:pt x="0" y="523"/>
                    <a:pt x="335" y="523"/>
                  </a:cubicBezTo>
                  <a:cubicBezTo>
                    <a:pt x="670" y="523"/>
                    <a:pt x="691" y="0"/>
                    <a:pt x="3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002;p69"/>
            <p:cNvSpPr/>
            <p:nvPr/>
          </p:nvSpPr>
          <p:spPr>
            <a:xfrm>
              <a:off x="3117150" y="1504000"/>
              <a:ext cx="17300" cy="13100"/>
            </a:xfrm>
            <a:custGeom>
              <a:avLst/>
              <a:gdLst/>
              <a:ahLst/>
              <a:cxnLst/>
              <a:rect l="l" t="t" r="r" b="b"/>
              <a:pathLst>
                <a:path w="692" h="524" extrusionOk="0">
                  <a:moveTo>
                    <a:pt x="356" y="0"/>
                  </a:moveTo>
                  <a:cubicBezTo>
                    <a:pt x="43" y="0"/>
                    <a:pt x="1" y="523"/>
                    <a:pt x="335" y="523"/>
                  </a:cubicBezTo>
                  <a:cubicBezTo>
                    <a:pt x="670" y="523"/>
                    <a:pt x="691" y="0"/>
                    <a:pt x="3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003;p69"/>
            <p:cNvSpPr/>
            <p:nvPr/>
          </p:nvSpPr>
          <p:spPr>
            <a:xfrm>
              <a:off x="3160050" y="1470000"/>
              <a:ext cx="12575" cy="9950"/>
            </a:xfrm>
            <a:custGeom>
              <a:avLst/>
              <a:gdLst/>
              <a:ahLst/>
              <a:cxnLst/>
              <a:rect l="l" t="t" r="r" b="b"/>
              <a:pathLst>
                <a:path w="503" h="398" extrusionOk="0">
                  <a:moveTo>
                    <a:pt x="272" y="0"/>
                  </a:moveTo>
                  <a:cubicBezTo>
                    <a:pt x="0" y="0"/>
                    <a:pt x="0" y="398"/>
                    <a:pt x="231" y="398"/>
                  </a:cubicBezTo>
                  <a:cubicBezTo>
                    <a:pt x="482" y="398"/>
                    <a:pt x="503" y="0"/>
                    <a:pt x="2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004;p69"/>
            <p:cNvSpPr/>
            <p:nvPr/>
          </p:nvSpPr>
          <p:spPr>
            <a:xfrm>
              <a:off x="2820125" y="1499075"/>
              <a:ext cx="17725" cy="13125"/>
            </a:xfrm>
            <a:custGeom>
              <a:avLst/>
              <a:gdLst/>
              <a:ahLst/>
              <a:cxnLst/>
              <a:rect l="l" t="t" r="r" b="b"/>
              <a:pathLst>
                <a:path w="709" h="525" extrusionOk="0">
                  <a:moveTo>
                    <a:pt x="308" y="1"/>
                  </a:moveTo>
                  <a:cubicBezTo>
                    <a:pt x="160" y="1"/>
                    <a:pt x="18" y="117"/>
                    <a:pt x="18" y="281"/>
                  </a:cubicBezTo>
                  <a:cubicBezTo>
                    <a:pt x="0" y="388"/>
                    <a:pt x="134" y="525"/>
                    <a:pt x="264" y="525"/>
                  </a:cubicBezTo>
                  <a:cubicBezTo>
                    <a:pt x="287" y="525"/>
                    <a:pt x="310" y="520"/>
                    <a:pt x="332" y="511"/>
                  </a:cubicBezTo>
                  <a:lnTo>
                    <a:pt x="583" y="427"/>
                  </a:lnTo>
                  <a:cubicBezTo>
                    <a:pt x="708" y="365"/>
                    <a:pt x="708" y="176"/>
                    <a:pt x="583" y="93"/>
                  </a:cubicBezTo>
                  <a:cubicBezTo>
                    <a:pt x="499" y="51"/>
                    <a:pt x="416" y="51"/>
                    <a:pt x="374" y="9"/>
                  </a:cubicBezTo>
                  <a:cubicBezTo>
                    <a:pt x="352" y="3"/>
                    <a:pt x="330" y="1"/>
                    <a:pt x="3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005;p69"/>
            <p:cNvSpPr/>
            <p:nvPr/>
          </p:nvSpPr>
          <p:spPr>
            <a:xfrm>
              <a:off x="2833125" y="1532200"/>
              <a:ext cx="26225" cy="25325"/>
            </a:xfrm>
            <a:custGeom>
              <a:avLst/>
              <a:gdLst/>
              <a:ahLst/>
              <a:cxnLst/>
              <a:rect l="l" t="t" r="r" b="b"/>
              <a:pathLst>
                <a:path w="1049" h="1013" extrusionOk="0">
                  <a:moveTo>
                    <a:pt x="567" y="0"/>
                  </a:moveTo>
                  <a:cubicBezTo>
                    <a:pt x="499" y="0"/>
                    <a:pt x="432" y="25"/>
                    <a:pt x="377" y="86"/>
                  </a:cubicBezTo>
                  <a:cubicBezTo>
                    <a:pt x="168" y="253"/>
                    <a:pt x="0" y="441"/>
                    <a:pt x="63" y="734"/>
                  </a:cubicBezTo>
                  <a:cubicBezTo>
                    <a:pt x="85" y="912"/>
                    <a:pt x="236" y="1013"/>
                    <a:pt x="386" y="1013"/>
                  </a:cubicBezTo>
                  <a:cubicBezTo>
                    <a:pt x="519" y="1013"/>
                    <a:pt x="651" y="933"/>
                    <a:pt x="691" y="755"/>
                  </a:cubicBezTo>
                  <a:cubicBezTo>
                    <a:pt x="691" y="726"/>
                    <a:pt x="711" y="678"/>
                    <a:pt x="709" y="678"/>
                  </a:cubicBezTo>
                  <a:lnTo>
                    <a:pt x="709" y="678"/>
                  </a:lnTo>
                  <a:cubicBezTo>
                    <a:pt x="709" y="678"/>
                    <a:pt x="704" y="687"/>
                    <a:pt x="691" y="713"/>
                  </a:cubicBezTo>
                  <a:cubicBezTo>
                    <a:pt x="712" y="651"/>
                    <a:pt x="795" y="567"/>
                    <a:pt x="837" y="525"/>
                  </a:cubicBezTo>
                  <a:cubicBezTo>
                    <a:pt x="1049" y="313"/>
                    <a:pt x="804" y="0"/>
                    <a:pt x="5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870;p42"/>
          <p:cNvGrpSpPr/>
          <p:nvPr/>
        </p:nvGrpSpPr>
        <p:grpSpPr>
          <a:xfrm rot="12706193">
            <a:off x="6201043" y="1350212"/>
            <a:ext cx="339220" cy="206096"/>
            <a:chOff x="1848388" y="1192013"/>
            <a:chExt cx="533418" cy="227983"/>
          </a:xfrm>
        </p:grpSpPr>
        <p:sp>
          <p:nvSpPr>
            <p:cNvPr id="128" name="Google Shape;871;p42"/>
            <p:cNvSpPr/>
            <p:nvPr/>
          </p:nvSpPr>
          <p:spPr>
            <a:xfrm rot="-2238940">
              <a:off x="1909116" y="1193895"/>
              <a:ext cx="48950" cy="216887"/>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2;p42"/>
            <p:cNvSpPr/>
            <p:nvPr/>
          </p:nvSpPr>
          <p:spPr>
            <a:xfrm>
              <a:off x="2086205" y="1192013"/>
              <a:ext cx="63150" cy="21530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p42"/>
            <p:cNvSpPr/>
            <p:nvPr/>
          </p:nvSpPr>
          <p:spPr>
            <a:xfrm rot="1767252">
              <a:off x="2271346" y="1204629"/>
              <a:ext cx="61847" cy="213990"/>
            </a:xfrm>
            <a:custGeom>
              <a:avLst/>
              <a:gdLst/>
              <a:ahLst/>
              <a:cxnLst/>
              <a:rect l="l" t="t" r="r" b="b"/>
              <a:pathLst>
                <a:path w="2474" h="6624" extrusionOk="0">
                  <a:moveTo>
                    <a:pt x="1104" y="1"/>
                  </a:moveTo>
                  <a:cubicBezTo>
                    <a:pt x="616" y="1"/>
                    <a:pt x="112" y="314"/>
                    <a:pt x="75" y="942"/>
                  </a:cubicBezTo>
                  <a:cubicBezTo>
                    <a:pt x="0" y="2615"/>
                    <a:pt x="135" y="4272"/>
                    <a:pt x="433" y="5915"/>
                  </a:cubicBezTo>
                  <a:cubicBezTo>
                    <a:pt x="535" y="6410"/>
                    <a:pt x="895" y="6624"/>
                    <a:pt x="1276" y="6624"/>
                  </a:cubicBezTo>
                  <a:cubicBezTo>
                    <a:pt x="1851" y="6624"/>
                    <a:pt x="2474" y="6138"/>
                    <a:pt x="2330" y="5393"/>
                  </a:cubicBezTo>
                  <a:cubicBezTo>
                    <a:pt x="2046" y="3929"/>
                    <a:pt x="1972" y="2435"/>
                    <a:pt x="2031" y="942"/>
                  </a:cubicBezTo>
                  <a:cubicBezTo>
                    <a:pt x="2061" y="314"/>
                    <a:pt x="1591"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 name="Picture 130">
            <a:extLst>
              <a:ext uri="{FF2B5EF4-FFF2-40B4-BE49-F238E27FC236}">
                <a16:creationId xmlns:a16="http://schemas.microsoft.com/office/drawing/2014/main" id="{00E375BD-3069-444C-A833-A9DEF994A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4376" y="650049"/>
            <a:ext cx="4437977" cy="31261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22EDFFA5-477E-4F3D-8F3F-2E655ABC1A71}"/>
              </a:ext>
            </a:extLst>
          </p:cNvPr>
          <p:cNvPicPr>
            <a:picLocks noChangeAspect="1"/>
          </p:cNvPicPr>
          <p:nvPr/>
        </p:nvPicPr>
        <p:blipFill>
          <a:blip r:embed="rId5"/>
          <a:stretch>
            <a:fillRect/>
          </a:stretch>
        </p:blipFill>
        <p:spPr>
          <a:xfrm>
            <a:off x="128920" y="2741408"/>
            <a:ext cx="2136802" cy="2206334"/>
          </a:xfrm>
          <a:prstGeom prst="rect">
            <a:avLst/>
          </a:prstGeom>
        </p:spPr>
      </p:pic>
      <p:grpSp>
        <p:nvGrpSpPr>
          <p:cNvPr id="133" name="Google Shape;4518;p58">
            <a:extLst>
              <a:ext uri="{FF2B5EF4-FFF2-40B4-BE49-F238E27FC236}">
                <a16:creationId xmlns:a16="http://schemas.microsoft.com/office/drawing/2014/main" id="{F9D6ADEC-6801-420D-808E-8F8AFF03BE05}"/>
              </a:ext>
            </a:extLst>
          </p:cNvPr>
          <p:cNvGrpSpPr/>
          <p:nvPr/>
        </p:nvGrpSpPr>
        <p:grpSpPr>
          <a:xfrm>
            <a:off x="-943610" y="16416"/>
            <a:ext cx="1820305" cy="2477520"/>
            <a:chOff x="1882000" y="238175"/>
            <a:chExt cx="3843550" cy="5231250"/>
          </a:xfrm>
        </p:grpSpPr>
        <p:sp>
          <p:nvSpPr>
            <p:cNvPr id="134" name="Google Shape;4519;p58">
              <a:extLst>
                <a:ext uri="{FF2B5EF4-FFF2-40B4-BE49-F238E27FC236}">
                  <a16:creationId xmlns:a16="http://schemas.microsoft.com/office/drawing/2014/main" id="{0B67CD34-C933-495E-A5C3-29BD8D54D1B8}"/>
                </a:ext>
              </a:extLst>
            </p:cNvPr>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20;p58">
              <a:extLst>
                <a:ext uri="{FF2B5EF4-FFF2-40B4-BE49-F238E27FC236}">
                  <a16:creationId xmlns:a16="http://schemas.microsoft.com/office/drawing/2014/main" id="{56647B4C-0E36-4D57-8D18-AA18F5D98F43}"/>
                </a:ext>
              </a:extLst>
            </p:cNvPr>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521;p58">
              <a:extLst>
                <a:ext uri="{FF2B5EF4-FFF2-40B4-BE49-F238E27FC236}">
                  <a16:creationId xmlns:a16="http://schemas.microsoft.com/office/drawing/2014/main" id="{EE2711F4-115C-4264-AFD4-F808E8E0CD72}"/>
                </a:ext>
              </a:extLst>
            </p:cNvPr>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522;p58">
              <a:extLst>
                <a:ext uri="{FF2B5EF4-FFF2-40B4-BE49-F238E27FC236}">
                  <a16:creationId xmlns:a16="http://schemas.microsoft.com/office/drawing/2014/main" id="{22F1562B-8859-46AD-9F52-1026C4EF2FB2}"/>
                </a:ext>
              </a:extLst>
            </p:cNvPr>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523;p58">
              <a:extLst>
                <a:ext uri="{FF2B5EF4-FFF2-40B4-BE49-F238E27FC236}">
                  <a16:creationId xmlns:a16="http://schemas.microsoft.com/office/drawing/2014/main" id="{C648B986-7D7D-40E1-9024-2D3E9B28092A}"/>
                </a:ext>
              </a:extLst>
            </p:cNvPr>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524;p58">
              <a:extLst>
                <a:ext uri="{FF2B5EF4-FFF2-40B4-BE49-F238E27FC236}">
                  <a16:creationId xmlns:a16="http://schemas.microsoft.com/office/drawing/2014/main" id="{A86CB167-B62B-4CEF-AF7C-E0F271EB7F5D}"/>
                </a:ext>
              </a:extLst>
            </p:cNvPr>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525;p58">
              <a:extLst>
                <a:ext uri="{FF2B5EF4-FFF2-40B4-BE49-F238E27FC236}">
                  <a16:creationId xmlns:a16="http://schemas.microsoft.com/office/drawing/2014/main" id="{4FD1D761-803F-4D83-96DA-A688E711994C}"/>
                </a:ext>
              </a:extLst>
            </p:cNvPr>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26;p58">
              <a:extLst>
                <a:ext uri="{FF2B5EF4-FFF2-40B4-BE49-F238E27FC236}">
                  <a16:creationId xmlns:a16="http://schemas.microsoft.com/office/drawing/2014/main" id="{C7031D71-7890-46B2-BB53-7646B6064F05}"/>
                </a:ext>
              </a:extLst>
            </p:cNvPr>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527;p58">
              <a:extLst>
                <a:ext uri="{FF2B5EF4-FFF2-40B4-BE49-F238E27FC236}">
                  <a16:creationId xmlns:a16="http://schemas.microsoft.com/office/drawing/2014/main" id="{5C6133F4-41D2-453B-BBFE-0EDF242EEE98}"/>
                </a:ext>
              </a:extLst>
            </p:cNvPr>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528;p58">
              <a:extLst>
                <a:ext uri="{FF2B5EF4-FFF2-40B4-BE49-F238E27FC236}">
                  <a16:creationId xmlns:a16="http://schemas.microsoft.com/office/drawing/2014/main" id="{48E65EB5-31E6-4847-BCE1-0AA05715515C}"/>
                </a:ext>
              </a:extLst>
            </p:cNvPr>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529;p58">
              <a:extLst>
                <a:ext uri="{FF2B5EF4-FFF2-40B4-BE49-F238E27FC236}">
                  <a16:creationId xmlns:a16="http://schemas.microsoft.com/office/drawing/2014/main" id="{DCA26CA9-E061-4090-965F-593F6CB8FDBD}"/>
                </a:ext>
              </a:extLst>
            </p:cNvPr>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530;p58">
              <a:extLst>
                <a:ext uri="{FF2B5EF4-FFF2-40B4-BE49-F238E27FC236}">
                  <a16:creationId xmlns:a16="http://schemas.microsoft.com/office/drawing/2014/main" id="{D3EE9A0F-7564-4530-ACDF-A21B399711A1}"/>
                </a:ext>
              </a:extLst>
            </p:cNvPr>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531;p58">
              <a:extLst>
                <a:ext uri="{FF2B5EF4-FFF2-40B4-BE49-F238E27FC236}">
                  <a16:creationId xmlns:a16="http://schemas.microsoft.com/office/drawing/2014/main" id="{373EAA96-CC0D-48DE-9FC7-82CA7B5944A3}"/>
                </a:ext>
              </a:extLst>
            </p:cNvPr>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532;p58">
              <a:extLst>
                <a:ext uri="{FF2B5EF4-FFF2-40B4-BE49-F238E27FC236}">
                  <a16:creationId xmlns:a16="http://schemas.microsoft.com/office/drawing/2014/main" id="{53C63596-C8B0-4112-9EFC-C8ABC966D80C}"/>
                </a:ext>
              </a:extLst>
            </p:cNvPr>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533;p58">
              <a:extLst>
                <a:ext uri="{FF2B5EF4-FFF2-40B4-BE49-F238E27FC236}">
                  <a16:creationId xmlns:a16="http://schemas.microsoft.com/office/drawing/2014/main" id="{083A245C-ADF8-4ACF-B2F3-4BFCA5CD6EAC}"/>
                </a:ext>
              </a:extLst>
            </p:cNvPr>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534;p58">
              <a:extLst>
                <a:ext uri="{FF2B5EF4-FFF2-40B4-BE49-F238E27FC236}">
                  <a16:creationId xmlns:a16="http://schemas.microsoft.com/office/drawing/2014/main" id="{F5F12B8A-640E-40DC-A6A5-6002105AC3CB}"/>
                </a:ext>
              </a:extLst>
            </p:cNvPr>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535;p58">
              <a:extLst>
                <a:ext uri="{FF2B5EF4-FFF2-40B4-BE49-F238E27FC236}">
                  <a16:creationId xmlns:a16="http://schemas.microsoft.com/office/drawing/2014/main" id="{61BA932A-7545-48E1-AF65-99951978B2D0}"/>
                </a:ext>
              </a:extLst>
            </p:cNvPr>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536;p58">
              <a:extLst>
                <a:ext uri="{FF2B5EF4-FFF2-40B4-BE49-F238E27FC236}">
                  <a16:creationId xmlns:a16="http://schemas.microsoft.com/office/drawing/2014/main" id="{8DC293A1-C8E7-4CA8-99D4-9920A79EAB31}"/>
                </a:ext>
              </a:extLst>
            </p:cNvPr>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537;p58">
              <a:extLst>
                <a:ext uri="{FF2B5EF4-FFF2-40B4-BE49-F238E27FC236}">
                  <a16:creationId xmlns:a16="http://schemas.microsoft.com/office/drawing/2014/main" id="{4BF14EF2-4D8D-4A03-AD2B-428EABB345FC}"/>
                </a:ext>
              </a:extLst>
            </p:cNvPr>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538;p58">
              <a:extLst>
                <a:ext uri="{FF2B5EF4-FFF2-40B4-BE49-F238E27FC236}">
                  <a16:creationId xmlns:a16="http://schemas.microsoft.com/office/drawing/2014/main" id="{6C617069-C492-4568-8628-024FF946155C}"/>
                </a:ext>
              </a:extLst>
            </p:cNvPr>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539;p58">
              <a:extLst>
                <a:ext uri="{FF2B5EF4-FFF2-40B4-BE49-F238E27FC236}">
                  <a16:creationId xmlns:a16="http://schemas.microsoft.com/office/drawing/2014/main" id="{E0E92634-A34B-4F06-8192-7097A1D6C81A}"/>
                </a:ext>
              </a:extLst>
            </p:cNvPr>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540;p58">
              <a:extLst>
                <a:ext uri="{FF2B5EF4-FFF2-40B4-BE49-F238E27FC236}">
                  <a16:creationId xmlns:a16="http://schemas.microsoft.com/office/drawing/2014/main" id="{B48916ED-B912-4830-A4B4-37A18296BDF8}"/>
                </a:ext>
              </a:extLst>
            </p:cNvPr>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541;p58">
              <a:extLst>
                <a:ext uri="{FF2B5EF4-FFF2-40B4-BE49-F238E27FC236}">
                  <a16:creationId xmlns:a16="http://schemas.microsoft.com/office/drawing/2014/main" id="{FC659513-107E-4E74-9570-3B91E49C97AB}"/>
                </a:ext>
              </a:extLst>
            </p:cNvPr>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14:doors dir="vert"/>
        <p:sndAc>
          <p:stSnd>
            <p:snd r:embed="rId3" name="applause.wav"/>
          </p:stSnd>
        </p:sndAc>
      </p:transition>
    </mc:Choice>
    <mc:Fallback xmlns="">
      <p:transition spd="slow">
        <p:fade/>
        <p:sndAc>
          <p:stSnd>
            <p:snd r:embed="rId6"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p:cTn id="7" dur="1500" fill="hold"/>
                                        <p:tgtEl>
                                          <p:spTgt spid="131"/>
                                        </p:tgtEl>
                                        <p:attrNameLst>
                                          <p:attrName>ppt_w</p:attrName>
                                        </p:attrNameLst>
                                      </p:cBhvr>
                                      <p:tavLst>
                                        <p:tav tm="0">
                                          <p:val>
                                            <p:fltVal val="0"/>
                                          </p:val>
                                        </p:tav>
                                        <p:tav tm="100000">
                                          <p:val>
                                            <p:strVal val="#ppt_w"/>
                                          </p:val>
                                        </p:tav>
                                      </p:tavLst>
                                    </p:anim>
                                    <p:anim calcmode="lin" valueType="num">
                                      <p:cBhvr>
                                        <p:cTn id="8" dur="1500" fill="hold"/>
                                        <p:tgtEl>
                                          <p:spTgt spid="131"/>
                                        </p:tgtEl>
                                        <p:attrNameLst>
                                          <p:attrName>ppt_h</p:attrName>
                                        </p:attrNameLst>
                                      </p:cBhvr>
                                      <p:tavLst>
                                        <p:tav tm="0">
                                          <p:val>
                                            <p:fltVal val="0"/>
                                          </p:val>
                                        </p:tav>
                                        <p:tav tm="100000">
                                          <p:val>
                                            <p:strVal val="#ppt_h"/>
                                          </p:val>
                                        </p:tav>
                                      </p:tavLst>
                                    </p:anim>
                                    <p:anim calcmode="lin" valueType="num">
                                      <p:cBhvr>
                                        <p:cTn id="9" dur="1500" fill="hold"/>
                                        <p:tgtEl>
                                          <p:spTgt spid="131"/>
                                        </p:tgtEl>
                                        <p:attrNameLst>
                                          <p:attrName>style.rotation</p:attrName>
                                        </p:attrNameLst>
                                      </p:cBhvr>
                                      <p:tavLst>
                                        <p:tav tm="0">
                                          <p:val>
                                            <p:fltVal val="90"/>
                                          </p:val>
                                        </p:tav>
                                        <p:tav tm="100000">
                                          <p:val>
                                            <p:fltVal val="0"/>
                                          </p:val>
                                        </p:tav>
                                      </p:tavLst>
                                    </p:anim>
                                    <p:animEffect transition="in" filter="fade">
                                      <p:cBhvr>
                                        <p:cTn id="10" dur="1500"/>
                                        <p:tgtEl>
                                          <p:spTgt spid="131"/>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anim calcmode="lin" valueType="num">
                                      <p:cBhvr>
                                        <p:cTn id="16" dur="2000" fill="hold"/>
                                        <p:tgtEl>
                                          <p:spTgt spid="3"/>
                                        </p:tgtEl>
                                        <p:attrNameLst>
                                          <p:attrName>ppt_w</p:attrName>
                                        </p:attrNameLst>
                                      </p:cBhvr>
                                      <p:tavLst>
                                        <p:tav tm="0" fmla="#ppt_w*sin(2.5*pi*$)">
                                          <p:val>
                                            <p:fltVal val="0"/>
                                          </p:val>
                                        </p:tav>
                                        <p:tav tm="100000">
                                          <p:val>
                                            <p:fltVal val="1"/>
                                          </p:val>
                                        </p:tav>
                                      </p:tavLst>
                                    </p:anim>
                                    <p:anim calcmode="lin" valueType="num">
                                      <p:cBhvr>
                                        <p:cTn id="17"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609600" y="43815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Kata Pengantar</a:t>
            </a:r>
            <a:endParaRPr dirty="0"/>
          </a:p>
        </p:txBody>
      </p:sp>
      <p:grpSp>
        <p:nvGrpSpPr>
          <p:cNvPr id="220" name="Google Shape;220;p33"/>
          <p:cNvGrpSpPr/>
          <p:nvPr/>
        </p:nvGrpSpPr>
        <p:grpSpPr>
          <a:xfrm>
            <a:off x="362156" y="4293083"/>
            <a:ext cx="476044" cy="469179"/>
            <a:chOff x="-64774725" y="1916550"/>
            <a:chExt cx="319000" cy="314400"/>
          </a:xfrm>
        </p:grpSpPr>
        <p:sp>
          <p:nvSpPr>
            <p:cNvPr id="221" name="Google Shape;221;p3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22;p3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 name="Google Shape;220;p33">
            <a:extLst>
              <a:ext uri="{FF2B5EF4-FFF2-40B4-BE49-F238E27FC236}">
                <a16:creationId xmlns:a16="http://schemas.microsoft.com/office/drawing/2014/main" id="{6759E0DF-CE28-DD62-2A5F-8E669B7D816D}"/>
              </a:ext>
            </a:extLst>
          </p:cNvPr>
          <p:cNvGrpSpPr/>
          <p:nvPr/>
        </p:nvGrpSpPr>
        <p:grpSpPr>
          <a:xfrm>
            <a:off x="8289600" y="4321996"/>
            <a:ext cx="476044" cy="469179"/>
            <a:chOff x="-64774725" y="1916550"/>
            <a:chExt cx="319000" cy="314400"/>
          </a:xfrm>
        </p:grpSpPr>
        <p:sp>
          <p:nvSpPr>
            <p:cNvPr id="3" name="Google Shape;221;p33">
              <a:extLst>
                <a:ext uri="{FF2B5EF4-FFF2-40B4-BE49-F238E27FC236}">
                  <a16:creationId xmlns:a16="http://schemas.microsoft.com/office/drawing/2014/main" id="{AF64E89E-8284-1F13-8C55-8E3F5173D7DA}"/>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222;p33">
              <a:extLst>
                <a:ext uri="{FF2B5EF4-FFF2-40B4-BE49-F238E27FC236}">
                  <a16:creationId xmlns:a16="http://schemas.microsoft.com/office/drawing/2014/main" id="{7763AC44-B181-FE54-5D5A-796FABD198C7}"/>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 name="TextBox 13">
            <a:extLst>
              <a:ext uri="{FF2B5EF4-FFF2-40B4-BE49-F238E27FC236}">
                <a16:creationId xmlns:a16="http://schemas.microsoft.com/office/drawing/2014/main" id="{02F1B777-ECF6-E38E-EC84-BC6EA63C6899}"/>
              </a:ext>
            </a:extLst>
          </p:cNvPr>
          <p:cNvSpPr txBox="1"/>
          <p:nvPr/>
        </p:nvSpPr>
        <p:spPr>
          <a:xfrm>
            <a:off x="838200" y="1232416"/>
            <a:ext cx="7451400" cy="2893100"/>
          </a:xfrm>
          <a:prstGeom prst="rect">
            <a:avLst/>
          </a:prstGeom>
          <a:noFill/>
        </p:spPr>
        <p:txBody>
          <a:bodyPr wrap="square" rtlCol="0">
            <a:spAutoFit/>
          </a:bodyPr>
          <a:lstStyle/>
          <a:p>
            <a:pPr algn="just"/>
            <a:r>
              <a:rPr lang="id-ID" dirty="0">
                <a:solidFill>
                  <a:schemeClr val="bg1"/>
                </a:solidFill>
              </a:rPr>
              <a:t>	Alhamdullilah puji syukur kehadirat Allah SWT, atas segala rahmat dan nikmat kesehatan yang telah diberikan kepada kami. Pertama kami ucapakan puji dan syukur atas kehendak-Nya, Kami bisa menyelesaikan Laporan Hasil Tugas Akhir UAS Web Programming III.</a:t>
            </a:r>
          </a:p>
          <a:p>
            <a:pPr algn="just"/>
            <a:endParaRPr lang="id-ID" dirty="0">
              <a:solidFill>
                <a:schemeClr val="bg1"/>
              </a:solidFill>
            </a:endParaRPr>
          </a:p>
          <a:p>
            <a:pPr algn="just"/>
            <a:r>
              <a:rPr lang="id-ID" dirty="0">
                <a:solidFill>
                  <a:schemeClr val="bg1"/>
                </a:solidFill>
              </a:rPr>
              <a:t>           Laporan ini telah kami susun dengan baik dan se-maksimal mungkin, dan Sekiranya mohon dimaklumin apa adanya. Tak ada gading yang tak retak, karena itu kami hanya sebagai seseorang yang menulis menyadari bahwa dalam penulisan laporan ini masih jauh dari kata sempurna baik dari sisi materi maupun penulisannya.</a:t>
            </a:r>
          </a:p>
          <a:p>
            <a:pPr algn="just"/>
            <a:endParaRPr lang="id-ID" dirty="0">
              <a:solidFill>
                <a:schemeClr val="bg1"/>
              </a:solidFill>
            </a:endParaRPr>
          </a:p>
          <a:p>
            <a:pPr algn="just"/>
            <a:r>
              <a:rPr lang="id-ID" dirty="0">
                <a:solidFill>
                  <a:schemeClr val="bg1"/>
                </a:solidFill>
              </a:rPr>
              <a:t>          Dengan demikian semoga nantinya bisa akan menjadi lebih baik terus dengan ini kami harapkan ingin mendapat nilai yang bagus dan maksimal.</a:t>
            </a:r>
          </a:p>
          <a:p>
            <a:endParaRPr lang="id-ID" dirty="0">
              <a:solidFill>
                <a:schemeClr val="bg1"/>
              </a:solidFill>
            </a:endParaRPr>
          </a:p>
        </p:txBody>
      </p:sp>
    </p:spTree>
    <p:extLst>
      <p:ext uri="{BB962C8B-B14F-4D97-AF65-F5344CB8AC3E}">
        <p14:creationId xmlns:p14="http://schemas.microsoft.com/office/powerpoint/2010/main" val="274011759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3" name="chimes.wav"/>
          </p:stSnd>
        </p:sndAc>
      </p:transition>
    </mc:Choice>
    <mc:Fallback xmlns="">
      <p:transition spd="slow">
        <p:fade/>
        <p:sndAc>
          <p:stSnd>
            <p:snd r:embed="rId4"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wipe(down)">
                                      <p:cBhvr>
                                        <p:cTn id="7" dur="580">
                                          <p:stCondLst>
                                            <p:cond delay="0"/>
                                          </p:stCondLst>
                                        </p:cTn>
                                        <p:tgtEl>
                                          <p:spTgt spid="212"/>
                                        </p:tgtEl>
                                      </p:cBhvr>
                                    </p:animEffect>
                                    <p:anim calcmode="lin" valueType="num">
                                      <p:cBhvr>
                                        <p:cTn id="8" dur="1822" tmFilter="0,0; 0.14,0.36; 0.43,0.73; 0.71,0.91; 1.0,1.0">
                                          <p:stCondLst>
                                            <p:cond delay="0"/>
                                          </p:stCondLst>
                                        </p:cTn>
                                        <p:tgtEl>
                                          <p:spTgt spid="2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2"/>
                                        </p:tgtEl>
                                        <p:attrNameLst>
                                          <p:attrName>ppt_y</p:attrName>
                                        </p:attrNameLst>
                                      </p:cBhvr>
                                      <p:tavLst>
                                        <p:tav tm="0" fmla="#ppt_y-sin(pi*$)/81">
                                          <p:val>
                                            <p:fltVal val="0"/>
                                          </p:val>
                                        </p:tav>
                                        <p:tav tm="100000">
                                          <p:val>
                                            <p:fltVal val="1"/>
                                          </p:val>
                                        </p:tav>
                                      </p:tavLst>
                                    </p:anim>
                                    <p:animScale>
                                      <p:cBhvr>
                                        <p:cTn id="13" dur="26">
                                          <p:stCondLst>
                                            <p:cond delay="650"/>
                                          </p:stCondLst>
                                        </p:cTn>
                                        <p:tgtEl>
                                          <p:spTgt spid="212"/>
                                        </p:tgtEl>
                                      </p:cBhvr>
                                      <p:to x="100000" y="60000"/>
                                    </p:animScale>
                                    <p:animScale>
                                      <p:cBhvr>
                                        <p:cTn id="14" dur="166" decel="50000">
                                          <p:stCondLst>
                                            <p:cond delay="676"/>
                                          </p:stCondLst>
                                        </p:cTn>
                                        <p:tgtEl>
                                          <p:spTgt spid="212"/>
                                        </p:tgtEl>
                                      </p:cBhvr>
                                      <p:to x="100000" y="100000"/>
                                    </p:animScale>
                                    <p:animScale>
                                      <p:cBhvr>
                                        <p:cTn id="15" dur="26">
                                          <p:stCondLst>
                                            <p:cond delay="1312"/>
                                          </p:stCondLst>
                                        </p:cTn>
                                        <p:tgtEl>
                                          <p:spTgt spid="212"/>
                                        </p:tgtEl>
                                      </p:cBhvr>
                                      <p:to x="100000" y="80000"/>
                                    </p:animScale>
                                    <p:animScale>
                                      <p:cBhvr>
                                        <p:cTn id="16" dur="166" decel="50000">
                                          <p:stCondLst>
                                            <p:cond delay="1338"/>
                                          </p:stCondLst>
                                        </p:cTn>
                                        <p:tgtEl>
                                          <p:spTgt spid="212"/>
                                        </p:tgtEl>
                                      </p:cBhvr>
                                      <p:to x="100000" y="100000"/>
                                    </p:animScale>
                                    <p:animScale>
                                      <p:cBhvr>
                                        <p:cTn id="17" dur="26">
                                          <p:stCondLst>
                                            <p:cond delay="1642"/>
                                          </p:stCondLst>
                                        </p:cTn>
                                        <p:tgtEl>
                                          <p:spTgt spid="212"/>
                                        </p:tgtEl>
                                      </p:cBhvr>
                                      <p:to x="100000" y="90000"/>
                                    </p:animScale>
                                    <p:animScale>
                                      <p:cBhvr>
                                        <p:cTn id="18" dur="166" decel="50000">
                                          <p:stCondLst>
                                            <p:cond delay="1668"/>
                                          </p:stCondLst>
                                        </p:cTn>
                                        <p:tgtEl>
                                          <p:spTgt spid="212"/>
                                        </p:tgtEl>
                                      </p:cBhvr>
                                      <p:to x="100000" y="100000"/>
                                    </p:animScale>
                                    <p:animScale>
                                      <p:cBhvr>
                                        <p:cTn id="19" dur="26">
                                          <p:stCondLst>
                                            <p:cond delay="1808"/>
                                          </p:stCondLst>
                                        </p:cTn>
                                        <p:tgtEl>
                                          <p:spTgt spid="212"/>
                                        </p:tgtEl>
                                      </p:cBhvr>
                                      <p:to x="100000" y="95000"/>
                                    </p:animScale>
                                    <p:animScale>
                                      <p:cBhvr>
                                        <p:cTn id="20" dur="166" decel="50000">
                                          <p:stCondLst>
                                            <p:cond delay="1834"/>
                                          </p:stCondLst>
                                        </p:cTn>
                                        <p:tgtEl>
                                          <p:spTgt spid="2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wipe(down)">
                                      <p:cBhvr>
                                        <p:cTn id="25" dur="580">
                                          <p:stCondLst>
                                            <p:cond delay="0"/>
                                          </p:stCondLst>
                                        </p:cTn>
                                        <p:tgtEl>
                                          <p:spTgt spid="14">
                                            <p:txEl>
                                              <p:pRg st="0" end="0"/>
                                            </p:txEl>
                                          </p:spTgt>
                                        </p:tgtEl>
                                      </p:cBhvr>
                                    </p:animEffect>
                                    <p:anim calcmode="lin" valueType="num">
                                      <p:cBhvr>
                                        <p:cTn id="26" dur="1822"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4">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4">
                                            <p:txEl>
                                              <p:pRg st="0" end="0"/>
                                            </p:txEl>
                                          </p:spTgt>
                                        </p:tgtEl>
                                      </p:cBhvr>
                                      <p:to x="100000" y="60000"/>
                                    </p:animScale>
                                    <p:animScale>
                                      <p:cBhvr>
                                        <p:cTn id="32" dur="166" decel="50000">
                                          <p:stCondLst>
                                            <p:cond delay="676"/>
                                          </p:stCondLst>
                                        </p:cTn>
                                        <p:tgtEl>
                                          <p:spTgt spid="14">
                                            <p:txEl>
                                              <p:pRg st="0" end="0"/>
                                            </p:txEl>
                                          </p:spTgt>
                                        </p:tgtEl>
                                      </p:cBhvr>
                                      <p:to x="100000" y="100000"/>
                                    </p:animScale>
                                    <p:animScale>
                                      <p:cBhvr>
                                        <p:cTn id="33" dur="26">
                                          <p:stCondLst>
                                            <p:cond delay="1312"/>
                                          </p:stCondLst>
                                        </p:cTn>
                                        <p:tgtEl>
                                          <p:spTgt spid="14">
                                            <p:txEl>
                                              <p:pRg st="0" end="0"/>
                                            </p:txEl>
                                          </p:spTgt>
                                        </p:tgtEl>
                                      </p:cBhvr>
                                      <p:to x="100000" y="80000"/>
                                    </p:animScale>
                                    <p:animScale>
                                      <p:cBhvr>
                                        <p:cTn id="34" dur="166" decel="50000">
                                          <p:stCondLst>
                                            <p:cond delay="1338"/>
                                          </p:stCondLst>
                                        </p:cTn>
                                        <p:tgtEl>
                                          <p:spTgt spid="14">
                                            <p:txEl>
                                              <p:pRg st="0" end="0"/>
                                            </p:txEl>
                                          </p:spTgt>
                                        </p:tgtEl>
                                      </p:cBhvr>
                                      <p:to x="100000" y="100000"/>
                                    </p:animScale>
                                    <p:animScale>
                                      <p:cBhvr>
                                        <p:cTn id="35" dur="26">
                                          <p:stCondLst>
                                            <p:cond delay="1642"/>
                                          </p:stCondLst>
                                        </p:cTn>
                                        <p:tgtEl>
                                          <p:spTgt spid="14">
                                            <p:txEl>
                                              <p:pRg st="0" end="0"/>
                                            </p:txEl>
                                          </p:spTgt>
                                        </p:tgtEl>
                                      </p:cBhvr>
                                      <p:to x="100000" y="90000"/>
                                    </p:animScale>
                                    <p:animScale>
                                      <p:cBhvr>
                                        <p:cTn id="36" dur="166" decel="50000">
                                          <p:stCondLst>
                                            <p:cond delay="1668"/>
                                          </p:stCondLst>
                                        </p:cTn>
                                        <p:tgtEl>
                                          <p:spTgt spid="14">
                                            <p:txEl>
                                              <p:pRg st="0" end="0"/>
                                            </p:txEl>
                                          </p:spTgt>
                                        </p:tgtEl>
                                      </p:cBhvr>
                                      <p:to x="100000" y="100000"/>
                                    </p:animScale>
                                    <p:animScale>
                                      <p:cBhvr>
                                        <p:cTn id="37" dur="26">
                                          <p:stCondLst>
                                            <p:cond delay="1808"/>
                                          </p:stCondLst>
                                        </p:cTn>
                                        <p:tgtEl>
                                          <p:spTgt spid="14">
                                            <p:txEl>
                                              <p:pRg st="0" end="0"/>
                                            </p:txEl>
                                          </p:spTgt>
                                        </p:tgtEl>
                                      </p:cBhvr>
                                      <p:to x="100000" y="95000"/>
                                    </p:animScale>
                                    <p:animScale>
                                      <p:cBhvr>
                                        <p:cTn id="38" dur="166" decel="50000">
                                          <p:stCondLst>
                                            <p:cond delay="1834"/>
                                          </p:stCondLst>
                                        </p:cTn>
                                        <p:tgtEl>
                                          <p:spTgt spid="14">
                                            <p:txEl>
                                              <p:pRg st="0" end="0"/>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wipe(down)">
                                      <p:cBhvr>
                                        <p:cTn id="43" dur="580">
                                          <p:stCondLst>
                                            <p:cond delay="0"/>
                                          </p:stCondLst>
                                        </p:cTn>
                                        <p:tgtEl>
                                          <p:spTgt spid="14">
                                            <p:txEl>
                                              <p:pRg st="2" end="2"/>
                                            </p:txEl>
                                          </p:spTgt>
                                        </p:tgtEl>
                                      </p:cBhvr>
                                    </p:animEffect>
                                    <p:anim calcmode="lin" valueType="num">
                                      <p:cBhvr>
                                        <p:cTn id="44" dur="1822" tmFilter="0,0; 0.14,0.36; 0.43,0.73; 0.71,0.91; 1.0,1.0">
                                          <p:stCondLst>
                                            <p:cond delay="0"/>
                                          </p:stCondLst>
                                        </p:cTn>
                                        <p:tgtEl>
                                          <p:spTgt spid="14">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4">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4">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4">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4">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4">
                                            <p:txEl>
                                              <p:pRg st="2" end="2"/>
                                            </p:txEl>
                                          </p:spTgt>
                                        </p:tgtEl>
                                      </p:cBhvr>
                                      <p:to x="100000" y="60000"/>
                                    </p:animScale>
                                    <p:animScale>
                                      <p:cBhvr>
                                        <p:cTn id="50" dur="166" decel="50000">
                                          <p:stCondLst>
                                            <p:cond delay="676"/>
                                          </p:stCondLst>
                                        </p:cTn>
                                        <p:tgtEl>
                                          <p:spTgt spid="14">
                                            <p:txEl>
                                              <p:pRg st="2" end="2"/>
                                            </p:txEl>
                                          </p:spTgt>
                                        </p:tgtEl>
                                      </p:cBhvr>
                                      <p:to x="100000" y="100000"/>
                                    </p:animScale>
                                    <p:animScale>
                                      <p:cBhvr>
                                        <p:cTn id="51" dur="26">
                                          <p:stCondLst>
                                            <p:cond delay="1312"/>
                                          </p:stCondLst>
                                        </p:cTn>
                                        <p:tgtEl>
                                          <p:spTgt spid="14">
                                            <p:txEl>
                                              <p:pRg st="2" end="2"/>
                                            </p:txEl>
                                          </p:spTgt>
                                        </p:tgtEl>
                                      </p:cBhvr>
                                      <p:to x="100000" y="80000"/>
                                    </p:animScale>
                                    <p:animScale>
                                      <p:cBhvr>
                                        <p:cTn id="52" dur="166" decel="50000">
                                          <p:stCondLst>
                                            <p:cond delay="1338"/>
                                          </p:stCondLst>
                                        </p:cTn>
                                        <p:tgtEl>
                                          <p:spTgt spid="14">
                                            <p:txEl>
                                              <p:pRg st="2" end="2"/>
                                            </p:txEl>
                                          </p:spTgt>
                                        </p:tgtEl>
                                      </p:cBhvr>
                                      <p:to x="100000" y="100000"/>
                                    </p:animScale>
                                    <p:animScale>
                                      <p:cBhvr>
                                        <p:cTn id="53" dur="26">
                                          <p:stCondLst>
                                            <p:cond delay="1642"/>
                                          </p:stCondLst>
                                        </p:cTn>
                                        <p:tgtEl>
                                          <p:spTgt spid="14">
                                            <p:txEl>
                                              <p:pRg st="2" end="2"/>
                                            </p:txEl>
                                          </p:spTgt>
                                        </p:tgtEl>
                                      </p:cBhvr>
                                      <p:to x="100000" y="90000"/>
                                    </p:animScale>
                                    <p:animScale>
                                      <p:cBhvr>
                                        <p:cTn id="54" dur="166" decel="50000">
                                          <p:stCondLst>
                                            <p:cond delay="1668"/>
                                          </p:stCondLst>
                                        </p:cTn>
                                        <p:tgtEl>
                                          <p:spTgt spid="14">
                                            <p:txEl>
                                              <p:pRg st="2" end="2"/>
                                            </p:txEl>
                                          </p:spTgt>
                                        </p:tgtEl>
                                      </p:cBhvr>
                                      <p:to x="100000" y="100000"/>
                                    </p:animScale>
                                    <p:animScale>
                                      <p:cBhvr>
                                        <p:cTn id="55" dur="26">
                                          <p:stCondLst>
                                            <p:cond delay="1808"/>
                                          </p:stCondLst>
                                        </p:cTn>
                                        <p:tgtEl>
                                          <p:spTgt spid="14">
                                            <p:txEl>
                                              <p:pRg st="2" end="2"/>
                                            </p:txEl>
                                          </p:spTgt>
                                        </p:tgtEl>
                                      </p:cBhvr>
                                      <p:to x="100000" y="95000"/>
                                    </p:animScale>
                                    <p:animScale>
                                      <p:cBhvr>
                                        <p:cTn id="56" dur="166" decel="50000">
                                          <p:stCondLst>
                                            <p:cond delay="1834"/>
                                          </p:stCondLst>
                                        </p:cTn>
                                        <p:tgtEl>
                                          <p:spTgt spid="14">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4">
                                            <p:txEl>
                                              <p:pRg st="4" end="4"/>
                                            </p:txEl>
                                          </p:spTgt>
                                        </p:tgtEl>
                                        <p:attrNameLst>
                                          <p:attrName>style.visibility</p:attrName>
                                        </p:attrNameLst>
                                      </p:cBhvr>
                                      <p:to>
                                        <p:strVal val="visible"/>
                                      </p:to>
                                    </p:set>
                                    <p:animEffect transition="in" filter="wipe(down)">
                                      <p:cBhvr>
                                        <p:cTn id="61" dur="580">
                                          <p:stCondLst>
                                            <p:cond delay="0"/>
                                          </p:stCondLst>
                                        </p:cTn>
                                        <p:tgtEl>
                                          <p:spTgt spid="14">
                                            <p:txEl>
                                              <p:pRg st="4" end="4"/>
                                            </p:txEl>
                                          </p:spTgt>
                                        </p:tgtEl>
                                      </p:cBhvr>
                                    </p:animEffect>
                                    <p:anim calcmode="lin" valueType="num">
                                      <p:cBhvr>
                                        <p:cTn id="62" dur="1822" tmFilter="0,0; 0.14,0.36; 0.43,0.73; 0.71,0.91; 1.0,1.0">
                                          <p:stCondLst>
                                            <p:cond delay="0"/>
                                          </p:stCondLst>
                                        </p:cTn>
                                        <p:tgtEl>
                                          <p:spTgt spid="14">
                                            <p:txEl>
                                              <p:pRg st="4" end="4"/>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4">
                                            <p:txEl>
                                              <p:pRg st="4" end="4"/>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4">
                                            <p:txEl>
                                              <p:pRg st="4" end="4"/>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4">
                                            <p:txEl>
                                              <p:pRg st="4" end="4"/>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4">
                                            <p:txEl>
                                              <p:pRg st="4" end="4"/>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4">
                                            <p:txEl>
                                              <p:pRg st="4" end="4"/>
                                            </p:txEl>
                                          </p:spTgt>
                                        </p:tgtEl>
                                      </p:cBhvr>
                                      <p:to x="100000" y="60000"/>
                                    </p:animScale>
                                    <p:animScale>
                                      <p:cBhvr>
                                        <p:cTn id="68" dur="166" decel="50000">
                                          <p:stCondLst>
                                            <p:cond delay="676"/>
                                          </p:stCondLst>
                                        </p:cTn>
                                        <p:tgtEl>
                                          <p:spTgt spid="14">
                                            <p:txEl>
                                              <p:pRg st="4" end="4"/>
                                            </p:txEl>
                                          </p:spTgt>
                                        </p:tgtEl>
                                      </p:cBhvr>
                                      <p:to x="100000" y="100000"/>
                                    </p:animScale>
                                    <p:animScale>
                                      <p:cBhvr>
                                        <p:cTn id="69" dur="26">
                                          <p:stCondLst>
                                            <p:cond delay="1312"/>
                                          </p:stCondLst>
                                        </p:cTn>
                                        <p:tgtEl>
                                          <p:spTgt spid="14">
                                            <p:txEl>
                                              <p:pRg st="4" end="4"/>
                                            </p:txEl>
                                          </p:spTgt>
                                        </p:tgtEl>
                                      </p:cBhvr>
                                      <p:to x="100000" y="80000"/>
                                    </p:animScale>
                                    <p:animScale>
                                      <p:cBhvr>
                                        <p:cTn id="70" dur="166" decel="50000">
                                          <p:stCondLst>
                                            <p:cond delay="1338"/>
                                          </p:stCondLst>
                                        </p:cTn>
                                        <p:tgtEl>
                                          <p:spTgt spid="14">
                                            <p:txEl>
                                              <p:pRg st="4" end="4"/>
                                            </p:txEl>
                                          </p:spTgt>
                                        </p:tgtEl>
                                      </p:cBhvr>
                                      <p:to x="100000" y="100000"/>
                                    </p:animScale>
                                    <p:animScale>
                                      <p:cBhvr>
                                        <p:cTn id="71" dur="26">
                                          <p:stCondLst>
                                            <p:cond delay="1642"/>
                                          </p:stCondLst>
                                        </p:cTn>
                                        <p:tgtEl>
                                          <p:spTgt spid="14">
                                            <p:txEl>
                                              <p:pRg st="4" end="4"/>
                                            </p:txEl>
                                          </p:spTgt>
                                        </p:tgtEl>
                                      </p:cBhvr>
                                      <p:to x="100000" y="90000"/>
                                    </p:animScale>
                                    <p:animScale>
                                      <p:cBhvr>
                                        <p:cTn id="72" dur="166" decel="50000">
                                          <p:stCondLst>
                                            <p:cond delay="1668"/>
                                          </p:stCondLst>
                                        </p:cTn>
                                        <p:tgtEl>
                                          <p:spTgt spid="14">
                                            <p:txEl>
                                              <p:pRg st="4" end="4"/>
                                            </p:txEl>
                                          </p:spTgt>
                                        </p:tgtEl>
                                      </p:cBhvr>
                                      <p:to x="100000" y="100000"/>
                                    </p:animScale>
                                    <p:animScale>
                                      <p:cBhvr>
                                        <p:cTn id="73" dur="26">
                                          <p:stCondLst>
                                            <p:cond delay="1808"/>
                                          </p:stCondLst>
                                        </p:cTn>
                                        <p:tgtEl>
                                          <p:spTgt spid="14">
                                            <p:txEl>
                                              <p:pRg st="4" end="4"/>
                                            </p:txEl>
                                          </p:spTgt>
                                        </p:tgtEl>
                                      </p:cBhvr>
                                      <p:to x="100000" y="95000"/>
                                    </p:animScale>
                                    <p:animScale>
                                      <p:cBhvr>
                                        <p:cTn id="74" dur="166" decel="50000">
                                          <p:stCondLst>
                                            <p:cond delay="1834"/>
                                          </p:stCondLst>
                                        </p:cTn>
                                        <p:tgtEl>
                                          <p:spTgt spid="14">
                                            <p:txEl>
                                              <p:pRg st="4" end="4"/>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nodeType="clickEffect">
                                  <p:stCondLst>
                                    <p:cond delay="0"/>
                                  </p:stCondLst>
                                  <p:childTnLst>
                                    <p:set>
                                      <p:cBhvr>
                                        <p:cTn id="78" dur="1" fill="hold">
                                          <p:stCondLst>
                                            <p:cond delay="0"/>
                                          </p:stCondLst>
                                        </p:cTn>
                                        <p:tgtEl>
                                          <p:spTgt spid="220"/>
                                        </p:tgtEl>
                                        <p:attrNameLst>
                                          <p:attrName>style.visibility</p:attrName>
                                        </p:attrNameLst>
                                      </p:cBhvr>
                                      <p:to>
                                        <p:strVal val="visible"/>
                                      </p:to>
                                    </p:set>
                                    <p:anim calcmode="lin" valueType="num">
                                      <p:cBhvr>
                                        <p:cTn id="79" dur="1000" fill="hold"/>
                                        <p:tgtEl>
                                          <p:spTgt spid="220"/>
                                        </p:tgtEl>
                                        <p:attrNameLst>
                                          <p:attrName>ppt_w</p:attrName>
                                        </p:attrNameLst>
                                      </p:cBhvr>
                                      <p:tavLst>
                                        <p:tav tm="0">
                                          <p:val>
                                            <p:fltVal val="0"/>
                                          </p:val>
                                        </p:tav>
                                        <p:tav tm="100000">
                                          <p:val>
                                            <p:strVal val="#ppt_w"/>
                                          </p:val>
                                        </p:tav>
                                      </p:tavLst>
                                    </p:anim>
                                    <p:anim calcmode="lin" valueType="num">
                                      <p:cBhvr>
                                        <p:cTn id="80" dur="1000" fill="hold"/>
                                        <p:tgtEl>
                                          <p:spTgt spid="220"/>
                                        </p:tgtEl>
                                        <p:attrNameLst>
                                          <p:attrName>ppt_h</p:attrName>
                                        </p:attrNameLst>
                                      </p:cBhvr>
                                      <p:tavLst>
                                        <p:tav tm="0">
                                          <p:val>
                                            <p:fltVal val="0"/>
                                          </p:val>
                                        </p:tav>
                                        <p:tav tm="100000">
                                          <p:val>
                                            <p:strVal val="#ppt_h"/>
                                          </p:val>
                                        </p:tav>
                                      </p:tavLst>
                                    </p:anim>
                                    <p:anim calcmode="lin" valueType="num">
                                      <p:cBhvr>
                                        <p:cTn id="81" dur="1000" fill="hold"/>
                                        <p:tgtEl>
                                          <p:spTgt spid="220"/>
                                        </p:tgtEl>
                                        <p:attrNameLst>
                                          <p:attrName>style.rotation</p:attrName>
                                        </p:attrNameLst>
                                      </p:cBhvr>
                                      <p:tavLst>
                                        <p:tav tm="0">
                                          <p:val>
                                            <p:fltVal val="90"/>
                                          </p:val>
                                        </p:tav>
                                        <p:tav tm="100000">
                                          <p:val>
                                            <p:fltVal val="0"/>
                                          </p:val>
                                        </p:tav>
                                      </p:tavLst>
                                    </p:anim>
                                    <p:animEffect transition="in" filter="fade">
                                      <p:cBhvr>
                                        <p:cTn id="82" dur="1000"/>
                                        <p:tgtEl>
                                          <p:spTgt spid="220"/>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nodeType="click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p:cTn id="87" dur="1000" fill="hold"/>
                                        <p:tgtEl>
                                          <p:spTgt spid="2"/>
                                        </p:tgtEl>
                                        <p:attrNameLst>
                                          <p:attrName>ppt_w</p:attrName>
                                        </p:attrNameLst>
                                      </p:cBhvr>
                                      <p:tavLst>
                                        <p:tav tm="0">
                                          <p:val>
                                            <p:fltVal val="0"/>
                                          </p:val>
                                        </p:tav>
                                        <p:tav tm="100000">
                                          <p:val>
                                            <p:strVal val="#ppt_w"/>
                                          </p:val>
                                        </p:tav>
                                      </p:tavLst>
                                    </p:anim>
                                    <p:anim calcmode="lin" valueType="num">
                                      <p:cBhvr>
                                        <p:cTn id="88" dur="1000" fill="hold"/>
                                        <p:tgtEl>
                                          <p:spTgt spid="2"/>
                                        </p:tgtEl>
                                        <p:attrNameLst>
                                          <p:attrName>ppt_h</p:attrName>
                                        </p:attrNameLst>
                                      </p:cBhvr>
                                      <p:tavLst>
                                        <p:tav tm="0">
                                          <p:val>
                                            <p:fltVal val="0"/>
                                          </p:val>
                                        </p:tav>
                                        <p:tav tm="100000">
                                          <p:val>
                                            <p:strVal val="#ppt_h"/>
                                          </p:val>
                                        </p:tav>
                                      </p:tavLst>
                                    </p:anim>
                                    <p:anim calcmode="lin" valueType="num">
                                      <p:cBhvr>
                                        <p:cTn id="89" dur="1000" fill="hold"/>
                                        <p:tgtEl>
                                          <p:spTgt spid="2"/>
                                        </p:tgtEl>
                                        <p:attrNameLst>
                                          <p:attrName>style.rotation</p:attrName>
                                        </p:attrNameLst>
                                      </p:cBhvr>
                                      <p:tavLst>
                                        <p:tav tm="0">
                                          <p:val>
                                            <p:fltVal val="90"/>
                                          </p:val>
                                        </p:tav>
                                        <p:tav tm="100000">
                                          <p:val>
                                            <p:fltVal val="0"/>
                                          </p:val>
                                        </p:tav>
                                      </p:tavLst>
                                    </p:anim>
                                    <p:animEffect transition="in" filter="fade">
                                      <p:cBhvr>
                                        <p:cTn id="9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7F5499-5964-4B43-8188-9CF6A51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7" y="205848"/>
            <a:ext cx="1508232" cy="1299916"/>
          </a:xfrm>
          <a:prstGeom prst="round2DiagRect">
            <a:avLst>
              <a:gd name="adj1" fmla="val 16667"/>
              <a:gd name="adj2" fmla="val 40393"/>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96F6873E-A01D-46B2-927F-0253E4958787}"/>
              </a:ext>
            </a:extLst>
          </p:cNvPr>
          <p:cNvSpPr txBox="1"/>
          <p:nvPr/>
        </p:nvSpPr>
        <p:spPr>
          <a:xfrm>
            <a:off x="1509791" y="-105906"/>
            <a:ext cx="7483641" cy="5570756"/>
          </a:xfrm>
          <a:prstGeom prst="rect">
            <a:avLst/>
          </a:prstGeom>
          <a:noFill/>
        </p:spPr>
        <p:txBody>
          <a:bodyPr wrap="square" rtlCol="0">
            <a:spAutoFit/>
          </a:bodyPr>
          <a:lstStyle/>
          <a:p>
            <a:pPr algn="just"/>
            <a:r>
              <a:rPr lang="id-ID" dirty="0"/>
              <a:t>         </a:t>
            </a:r>
          </a:p>
          <a:p>
            <a:pPr algn="just"/>
            <a:r>
              <a:rPr lang="id-ID" sz="2200" b="1" dirty="0">
                <a:latin typeface="Times New Roman" panose="02020603050405020304" pitchFamily="18" charset="0"/>
                <a:cs typeface="Times New Roman" panose="02020603050405020304" pitchFamily="18" charset="0"/>
              </a:rPr>
              <a:t>     LATAR BELAKANG</a:t>
            </a:r>
          </a:p>
          <a:p>
            <a:pPr algn="just"/>
            <a:endParaRPr lang="id-ID" sz="2000" dirty="0"/>
          </a:p>
          <a:p>
            <a:pPr algn="just"/>
            <a:r>
              <a:rPr lang="id-ID" sz="2000" dirty="0"/>
              <a:t>	</a:t>
            </a:r>
            <a:r>
              <a:rPr lang="id-ID" sz="2000" dirty="0">
                <a:solidFill>
                  <a:schemeClr val="tx1"/>
                </a:solidFill>
              </a:rPr>
              <a:t>C</a:t>
            </a:r>
            <a:r>
              <a:rPr lang="id-ID" dirty="0">
                <a:solidFill>
                  <a:schemeClr val="tx1"/>
                </a:solidFill>
              </a:rPr>
              <a:t>omputer merupakan cikal bakal lahirnya sebuah teknologi baru di Era Digital saat ini khususnya dibidang Ilmu Pengetahuan dan Teknologi dimasa kini. Kemampuan computer dalam melakukan perhitungan yang sangat cepat, dapat mempermudah manusia atau user dalam mengoperasikannya. Berbagai macam media pendukung untuk mengoptimalkan kinerja computer begitu banyak yang bisa dibuat. Media tersebut berupa Software atau program aplikasi yang hubungannya tidak dapat terpisahkan dari computer. Banyak software yang digunakan untuk membangun software atau progra aplikasi. Salah satunya bahasa pemrograman (programming language). Bahasa pemrograman pun memiliki beberapa tingkatan, yang harus disesuaikan dengan kemudahan akses yang dilakukan oleh computer itu sendiri. </a:t>
            </a:r>
          </a:p>
          <a:p>
            <a:pPr algn="just"/>
            <a:r>
              <a:rPr lang="id-ID" dirty="0">
                <a:solidFill>
                  <a:schemeClr val="tx1"/>
                </a:solidFill>
              </a:rPr>
              <a:t>	Website menjadi hal yang sudah tidak asing lagi terdengar pada telinga kita, kususnya dalam dunia internet. Meskipun sudah banyak orang mempunyai homepage di internet baik yang menggunakan ISP maupun server web gratis, tetapi pada umumnya homepage tersebut bersifat statis dan tidak dapat berinteraksi dengan pengunjung web. 	Kebanyakan orang pada umumnya hanya berperan sebagai pengguna dan sebagian kecil sajayang mengetahui proses dibaliknya dikarenakan tidak menguasai pemrograman web. Pada dasar pembuatanya, sebuah homepage yang dapat berinteraksi dengan pengunjung website atau homepage dinamis tidak diperlukan kemampuan pemrograman yang tinggi.  </a:t>
            </a:r>
          </a:p>
          <a:p>
            <a:pPr algn="just"/>
            <a:endParaRPr lang="id-ID" dirty="0">
              <a:solidFill>
                <a:schemeClr val="tx1"/>
              </a:solidFill>
            </a:endParaRPr>
          </a:p>
          <a:p>
            <a:pPr algn="just"/>
            <a:r>
              <a:rPr lang="id-ID" dirty="0">
                <a:solidFill>
                  <a:schemeClr val="tx1"/>
                </a:solidFill>
              </a:rPr>
              <a:t>	</a:t>
            </a:r>
          </a:p>
        </p:txBody>
      </p:sp>
      <p:grpSp>
        <p:nvGrpSpPr>
          <p:cNvPr id="4" name="Google Shape;4542;p58">
            <a:extLst>
              <a:ext uri="{FF2B5EF4-FFF2-40B4-BE49-F238E27FC236}">
                <a16:creationId xmlns:a16="http://schemas.microsoft.com/office/drawing/2014/main" id="{04009B47-E3C8-41AA-8694-0356FF945AAC}"/>
              </a:ext>
            </a:extLst>
          </p:cNvPr>
          <p:cNvGrpSpPr/>
          <p:nvPr/>
        </p:nvGrpSpPr>
        <p:grpSpPr>
          <a:xfrm>
            <a:off x="177243" y="3127197"/>
            <a:ext cx="1235990" cy="1227266"/>
            <a:chOff x="1173550" y="238600"/>
            <a:chExt cx="5252825" cy="5215750"/>
          </a:xfrm>
        </p:grpSpPr>
        <p:sp>
          <p:nvSpPr>
            <p:cNvPr id="7" name="Google Shape;4543;p58">
              <a:extLst>
                <a:ext uri="{FF2B5EF4-FFF2-40B4-BE49-F238E27FC236}">
                  <a16:creationId xmlns:a16="http://schemas.microsoft.com/office/drawing/2014/main" id="{CA3E4089-A719-4DDA-AA07-19A9AF44A6D7}"/>
                </a:ext>
              </a:extLst>
            </p:cNvPr>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44;p58">
              <a:extLst>
                <a:ext uri="{FF2B5EF4-FFF2-40B4-BE49-F238E27FC236}">
                  <a16:creationId xmlns:a16="http://schemas.microsoft.com/office/drawing/2014/main" id="{8392557E-0239-4333-9048-16DBDA279C99}"/>
                </a:ext>
              </a:extLst>
            </p:cNvPr>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45;p58">
              <a:extLst>
                <a:ext uri="{FF2B5EF4-FFF2-40B4-BE49-F238E27FC236}">
                  <a16:creationId xmlns:a16="http://schemas.microsoft.com/office/drawing/2014/main" id="{A04FCEE3-41B4-4696-9C9B-A78F5DB04197}"/>
                </a:ext>
              </a:extLst>
            </p:cNvPr>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46;p58">
              <a:extLst>
                <a:ext uri="{FF2B5EF4-FFF2-40B4-BE49-F238E27FC236}">
                  <a16:creationId xmlns:a16="http://schemas.microsoft.com/office/drawing/2014/main" id="{46E059C7-3C8B-43CC-AD1E-083D3EF84CD4}"/>
                </a:ext>
              </a:extLst>
            </p:cNvPr>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47;p58">
              <a:extLst>
                <a:ext uri="{FF2B5EF4-FFF2-40B4-BE49-F238E27FC236}">
                  <a16:creationId xmlns:a16="http://schemas.microsoft.com/office/drawing/2014/main" id="{C34DDD00-57D1-4C38-821C-61B8E397E756}"/>
                </a:ext>
              </a:extLst>
            </p:cNvPr>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48;p58">
              <a:extLst>
                <a:ext uri="{FF2B5EF4-FFF2-40B4-BE49-F238E27FC236}">
                  <a16:creationId xmlns:a16="http://schemas.microsoft.com/office/drawing/2014/main" id="{FEAA6C05-EF0B-4830-A1EF-47F0C7F18812}"/>
                </a:ext>
              </a:extLst>
            </p:cNvPr>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49;p58">
              <a:extLst>
                <a:ext uri="{FF2B5EF4-FFF2-40B4-BE49-F238E27FC236}">
                  <a16:creationId xmlns:a16="http://schemas.microsoft.com/office/drawing/2014/main" id="{AFAE4F16-6DCE-48DD-9339-29016D63574C}"/>
                </a:ext>
              </a:extLst>
            </p:cNvPr>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50;p58">
              <a:extLst>
                <a:ext uri="{FF2B5EF4-FFF2-40B4-BE49-F238E27FC236}">
                  <a16:creationId xmlns:a16="http://schemas.microsoft.com/office/drawing/2014/main" id="{8EBBC3E5-FB38-4634-9BF4-47847CD402BE}"/>
                </a:ext>
              </a:extLst>
            </p:cNvPr>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51;p58">
              <a:extLst>
                <a:ext uri="{FF2B5EF4-FFF2-40B4-BE49-F238E27FC236}">
                  <a16:creationId xmlns:a16="http://schemas.microsoft.com/office/drawing/2014/main" id="{1E25FF34-1103-4EDD-8178-5A2094DBAA78}"/>
                </a:ext>
              </a:extLst>
            </p:cNvPr>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52;p58">
              <a:extLst>
                <a:ext uri="{FF2B5EF4-FFF2-40B4-BE49-F238E27FC236}">
                  <a16:creationId xmlns:a16="http://schemas.microsoft.com/office/drawing/2014/main" id="{2B53D614-EF55-4F3C-9F13-D7E62EC05F88}"/>
                </a:ext>
              </a:extLst>
            </p:cNvPr>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53;p58">
              <a:extLst>
                <a:ext uri="{FF2B5EF4-FFF2-40B4-BE49-F238E27FC236}">
                  <a16:creationId xmlns:a16="http://schemas.microsoft.com/office/drawing/2014/main" id="{33B7A374-BEF8-400E-AEF8-9720FB5A4B03}"/>
                </a:ext>
              </a:extLst>
            </p:cNvPr>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54;p58">
              <a:extLst>
                <a:ext uri="{FF2B5EF4-FFF2-40B4-BE49-F238E27FC236}">
                  <a16:creationId xmlns:a16="http://schemas.microsoft.com/office/drawing/2014/main" id="{FD685C01-BA35-4A87-BEE2-0CB86602EDFC}"/>
                </a:ext>
              </a:extLst>
            </p:cNvPr>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55;p58">
              <a:extLst>
                <a:ext uri="{FF2B5EF4-FFF2-40B4-BE49-F238E27FC236}">
                  <a16:creationId xmlns:a16="http://schemas.microsoft.com/office/drawing/2014/main" id="{8B55DEC9-45D1-46EB-AFCD-F08E5BB3D301}"/>
                </a:ext>
              </a:extLst>
            </p:cNvPr>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56;p58">
              <a:extLst>
                <a:ext uri="{FF2B5EF4-FFF2-40B4-BE49-F238E27FC236}">
                  <a16:creationId xmlns:a16="http://schemas.microsoft.com/office/drawing/2014/main" id="{3B2F712C-66F0-49EE-920E-235F39563823}"/>
                </a:ext>
              </a:extLst>
            </p:cNvPr>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57;p58">
              <a:extLst>
                <a:ext uri="{FF2B5EF4-FFF2-40B4-BE49-F238E27FC236}">
                  <a16:creationId xmlns:a16="http://schemas.microsoft.com/office/drawing/2014/main" id="{2C499974-E59D-48DB-A548-948C444BF293}"/>
                </a:ext>
              </a:extLst>
            </p:cNvPr>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58;p58">
              <a:extLst>
                <a:ext uri="{FF2B5EF4-FFF2-40B4-BE49-F238E27FC236}">
                  <a16:creationId xmlns:a16="http://schemas.microsoft.com/office/drawing/2014/main" id="{38C8074C-F151-40EC-B5BC-D2057EA74F49}"/>
                </a:ext>
              </a:extLst>
            </p:cNvPr>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59;p58">
              <a:extLst>
                <a:ext uri="{FF2B5EF4-FFF2-40B4-BE49-F238E27FC236}">
                  <a16:creationId xmlns:a16="http://schemas.microsoft.com/office/drawing/2014/main" id="{2ABA1706-B6A2-4907-85E4-8FE313088559}"/>
                </a:ext>
              </a:extLst>
            </p:cNvPr>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60;p58">
              <a:extLst>
                <a:ext uri="{FF2B5EF4-FFF2-40B4-BE49-F238E27FC236}">
                  <a16:creationId xmlns:a16="http://schemas.microsoft.com/office/drawing/2014/main" id="{0CC9E027-629B-414A-AC1F-6F74EA4EA10A}"/>
                </a:ext>
              </a:extLst>
            </p:cNvPr>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61;p58">
              <a:extLst>
                <a:ext uri="{FF2B5EF4-FFF2-40B4-BE49-F238E27FC236}">
                  <a16:creationId xmlns:a16="http://schemas.microsoft.com/office/drawing/2014/main" id="{C9925621-6A61-4DD8-A659-9A0E92A642A9}"/>
                </a:ext>
              </a:extLst>
            </p:cNvPr>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62;p58">
              <a:extLst>
                <a:ext uri="{FF2B5EF4-FFF2-40B4-BE49-F238E27FC236}">
                  <a16:creationId xmlns:a16="http://schemas.microsoft.com/office/drawing/2014/main" id="{497A9695-89E9-4E77-A7EA-34C9A48744BC}"/>
                </a:ext>
              </a:extLst>
            </p:cNvPr>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63;p58">
              <a:extLst>
                <a:ext uri="{FF2B5EF4-FFF2-40B4-BE49-F238E27FC236}">
                  <a16:creationId xmlns:a16="http://schemas.microsoft.com/office/drawing/2014/main" id="{9B36CBF4-1D7C-4B98-9439-9846A4AFFD3C}"/>
                </a:ext>
              </a:extLst>
            </p:cNvPr>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64;p58">
              <a:extLst>
                <a:ext uri="{FF2B5EF4-FFF2-40B4-BE49-F238E27FC236}">
                  <a16:creationId xmlns:a16="http://schemas.microsoft.com/office/drawing/2014/main" id="{6C1D5634-0994-4314-9BB2-47468E389B9D}"/>
                </a:ext>
              </a:extLst>
            </p:cNvPr>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65;p58">
              <a:extLst>
                <a:ext uri="{FF2B5EF4-FFF2-40B4-BE49-F238E27FC236}">
                  <a16:creationId xmlns:a16="http://schemas.microsoft.com/office/drawing/2014/main" id="{0609FF48-4019-46B2-AC50-CBE5081BAEAF}"/>
                </a:ext>
              </a:extLst>
            </p:cNvPr>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66;p58">
              <a:extLst>
                <a:ext uri="{FF2B5EF4-FFF2-40B4-BE49-F238E27FC236}">
                  <a16:creationId xmlns:a16="http://schemas.microsoft.com/office/drawing/2014/main" id="{3FD4846F-295E-468D-BC2C-5ADA0731CF0C}"/>
                </a:ext>
              </a:extLst>
            </p:cNvPr>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67;p58">
              <a:extLst>
                <a:ext uri="{FF2B5EF4-FFF2-40B4-BE49-F238E27FC236}">
                  <a16:creationId xmlns:a16="http://schemas.microsoft.com/office/drawing/2014/main" id="{5DEBBC06-AFCE-4497-BEDA-90D9C726CC85}"/>
                </a:ext>
              </a:extLst>
            </p:cNvPr>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68;p58">
              <a:extLst>
                <a:ext uri="{FF2B5EF4-FFF2-40B4-BE49-F238E27FC236}">
                  <a16:creationId xmlns:a16="http://schemas.microsoft.com/office/drawing/2014/main" id="{FB8F6B3D-13BC-47D2-82C5-A4F3297937B4}"/>
                </a:ext>
              </a:extLst>
            </p:cNvPr>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69;p58">
              <a:extLst>
                <a:ext uri="{FF2B5EF4-FFF2-40B4-BE49-F238E27FC236}">
                  <a16:creationId xmlns:a16="http://schemas.microsoft.com/office/drawing/2014/main" id="{4C818A8F-B8D8-49EF-AA44-89BC9E5EC774}"/>
                </a:ext>
              </a:extLst>
            </p:cNvPr>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70;p58">
              <a:extLst>
                <a:ext uri="{FF2B5EF4-FFF2-40B4-BE49-F238E27FC236}">
                  <a16:creationId xmlns:a16="http://schemas.microsoft.com/office/drawing/2014/main" id="{9A8081DB-8E52-4195-8315-0CD007555EDA}"/>
                </a:ext>
              </a:extLst>
            </p:cNvPr>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71;p58">
              <a:extLst>
                <a:ext uri="{FF2B5EF4-FFF2-40B4-BE49-F238E27FC236}">
                  <a16:creationId xmlns:a16="http://schemas.microsoft.com/office/drawing/2014/main" id="{88511667-F8EB-49D2-8E3A-7225CBA57456}"/>
                </a:ext>
              </a:extLst>
            </p:cNvPr>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72;p58">
              <a:extLst>
                <a:ext uri="{FF2B5EF4-FFF2-40B4-BE49-F238E27FC236}">
                  <a16:creationId xmlns:a16="http://schemas.microsoft.com/office/drawing/2014/main" id="{775D95A7-7A20-4D16-BDE1-5018BD95D1A3}"/>
                </a:ext>
              </a:extLst>
            </p:cNvPr>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73;p58">
              <a:extLst>
                <a:ext uri="{FF2B5EF4-FFF2-40B4-BE49-F238E27FC236}">
                  <a16:creationId xmlns:a16="http://schemas.microsoft.com/office/drawing/2014/main" id="{D408FA64-CC3E-4F60-9833-6293274F2714}"/>
                </a:ext>
              </a:extLst>
            </p:cNvPr>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74;p58">
              <a:extLst>
                <a:ext uri="{FF2B5EF4-FFF2-40B4-BE49-F238E27FC236}">
                  <a16:creationId xmlns:a16="http://schemas.microsoft.com/office/drawing/2014/main" id="{C621D3D6-9CE9-4AC8-9AB0-007F922FC03E}"/>
                </a:ext>
              </a:extLst>
            </p:cNvPr>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75;p58">
              <a:extLst>
                <a:ext uri="{FF2B5EF4-FFF2-40B4-BE49-F238E27FC236}">
                  <a16:creationId xmlns:a16="http://schemas.microsoft.com/office/drawing/2014/main" id="{F8A6086A-92F8-4EA6-87C9-D732239CA466}"/>
                </a:ext>
              </a:extLst>
            </p:cNvPr>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76;p58">
              <a:extLst>
                <a:ext uri="{FF2B5EF4-FFF2-40B4-BE49-F238E27FC236}">
                  <a16:creationId xmlns:a16="http://schemas.microsoft.com/office/drawing/2014/main" id="{4EAC655B-C16E-4FA8-8F33-65813EAEB772}"/>
                </a:ext>
              </a:extLst>
            </p:cNvPr>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77;p58">
              <a:extLst>
                <a:ext uri="{FF2B5EF4-FFF2-40B4-BE49-F238E27FC236}">
                  <a16:creationId xmlns:a16="http://schemas.microsoft.com/office/drawing/2014/main" id="{8C7C9FA0-61F1-4F3A-B979-2072A67D9511}"/>
                </a:ext>
              </a:extLst>
            </p:cNvPr>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578;p58">
              <a:extLst>
                <a:ext uri="{FF2B5EF4-FFF2-40B4-BE49-F238E27FC236}">
                  <a16:creationId xmlns:a16="http://schemas.microsoft.com/office/drawing/2014/main" id="{F4B53A8B-2A22-4ED7-A53C-E5B0DAA70D61}"/>
                </a:ext>
              </a:extLst>
            </p:cNvPr>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79;p58">
              <a:extLst>
                <a:ext uri="{FF2B5EF4-FFF2-40B4-BE49-F238E27FC236}">
                  <a16:creationId xmlns:a16="http://schemas.microsoft.com/office/drawing/2014/main" id="{81852355-E5B1-4E66-A639-DC60CFFE732C}"/>
                </a:ext>
              </a:extLst>
            </p:cNvPr>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80;p58">
              <a:extLst>
                <a:ext uri="{FF2B5EF4-FFF2-40B4-BE49-F238E27FC236}">
                  <a16:creationId xmlns:a16="http://schemas.microsoft.com/office/drawing/2014/main" id="{9F283FAE-079C-4531-9ABF-C21F4FA9C550}"/>
                </a:ext>
              </a:extLst>
            </p:cNvPr>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81;p58">
              <a:extLst>
                <a:ext uri="{FF2B5EF4-FFF2-40B4-BE49-F238E27FC236}">
                  <a16:creationId xmlns:a16="http://schemas.microsoft.com/office/drawing/2014/main" id="{F02CF284-0774-46B5-B53D-4F79729214E9}"/>
                </a:ext>
              </a:extLst>
            </p:cNvPr>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82;p58">
              <a:extLst>
                <a:ext uri="{FF2B5EF4-FFF2-40B4-BE49-F238E27FC236}">
                  <a16:creationId xmlns:a16="http://schemas.microsoft.com/office/drawing/2014/main" id="{64940643-2EBF-4E84-B1DA-A62DF8F9F2BC}"/>
                </a:ext>
              </a:extLst>
            </p:cNvPr>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83;p58">
              <a:extLst>
                <a:ext uri="{FF2B5EF4-FFF2-40B4-BE49-F238E27FC236}">
                  <a16:creationId xmlns:a16="http://schemas.microsoft.com/office/drawing/2014/main" id="{AD18DB7F-F3A6-447A-A3EF-CC0EE1EEFF44}"/>
                </a:ext>
              </a:extLst>
            </p:cNvPr>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84;p58">
              <a:extLst>
                <a:ext uri="{FF2B5EF4-FFF2-40B4-BE49-F238E27FC236}">
                  <a16:creationId xmlns:a16="http://schemas.microsoft.com/office/drawing/2014/main" id="{A9D870E9-6F84-4AE3-A3A0-E8744EA91AD7}"/>
                </a:ext>
              </a:extLst>
            </p:cNvPr>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85;p58">
              <a:extLst>
                <a:ext uri="{FF2B5EF4-FFF2-40B4-BE49-F238E27FC236}">
                  <a16:creationId xmlns:a16="http://schemas.microsoft.com/office/drawing/2014/main" id="{A2E66613-E7A4-4374-8580-BDAA95639BF6}"/>
                </a:ext>
              </a:extLst>
            </p:cNvPr>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86;p58">
              <a:extLst>
                <a:ext uri="{FF2B5EF4-FFF2-40B4-BE49-F238E27FC236}">
                  <a16:creationId xmlns:a16="http://schemas.microsoft.com/office/drawing/2014/main" id="{A7E7ACA5-1953-4CD3-96BA-536C5DA20E22}"/>
                </a:ext>
              </a:extLst>
            </p:cNvPr>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87;p58">
              <a:extLst>
                <a:ext uri="{FF2B5EF4-FFF2-40B4-BE49-F238E27FC236}">
                  <a16:creationId xmlns:a16="http://schemas.microsoft.com/office/drawing/2014/main" id="{F65476FF-C9BE-4EA8-99A0-6D328D082ED6}"/>
                </a:ext>
              </a:extLst>
            </p:cNvPr>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88;p58">
              <a:extLst>
                <a:ext uri="{FF2B5EF4-FFF2-40B4-BE49-F238E27FC236}">
                  <a16:creationId xmlns:a16="http://schemas.microsoft.com/office/drawing/2014/main" id="{60D183FF-61D0-40EA-B4D2-FE3CE6D8D2FF}"/>
                </a:ext>
              </a:extLst>
            </p:cNvPr>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89;p58">
              <a:extLst>
                <a:ext uri="{FF2B5EF4-FFF2-40B4-BE49-F238E27FC236}">
                  <a16:creationId xmlns:a16="http://schemas.microsoft.com/office/drawing/2014/main" id="{4B98156B-A01D-4991-B87B-5C0E9472756C}"/>
                </a:ext>
              </a:extLst>
            </p:cNvPr>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90;p58">
              <a:extLst>
                <a:ext uri="{FF2B5EF4-FFF2-40B4-BE49-F238E27FC236}">
                  <a16:creationId xmlns:a16="http://schemas.microsoft.com/office/drawing/2014/main" id="{68D8D349-61E5-403C-8571-95C82E0DFB1F}"/>
                </a:ext>
              </a:extLst>
            </p:cNvPr>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91;p58">
              <a:extLst>
                <a:ext uri="{FF2B5EF4-FFF2-40B4-BE49-F238E27FC236}">
                  <a16:creationId xmlns:a16="http://schemas.microsoft.com/office/drawing/2014/main" id="{C4C6B786-ED18-44BF-AFB1-FCE6EC7D1A1C}"/>
                </a:ext>
              </a:extLst>
            </p:cNvPr>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92;p58">
              <a:extLst>
                <a:ext uri="{FF2B5EF4-FFF2-40B4-BE49-F238E27FC236}">
                  <a16:creationId xmlns:a16="http://schemas.microsoft.com/office/drawing/2014/main" id="{C636A9C0-040B-4494-B6CD-77240F844878}"/>
                </a:ext>
              </a:extLst>
            </p:cNvPr>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93;p58">
              <a:extLst>
                <a:ext uri="{FF2B5EF4-FFF2-40B4-BE49-F238E27FC236}">
                  <a16:creationId xmlns:a16="http://schemas.microsoft.com/office/drawing/2014/main" id="{BEEFF782-0C8E-4E95-9B25-9E7BFEC2C70F}"/>
                </a:ext>
              </a:extLst>
            </p:cNvPr>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94;p58">
              <a:extLst>
                <a:ext uri="{FF2B5EF4-FFF2-40B4-BE49-F238E27FC236}">
                  <a16:creationId xmlns:a16="http://schemas.microsoft.com/office/drawing/2014/main" id="{FDF30827-2955-4811-9743-658AB3F4E86F}"/>
                </a:ext>
              </a:extLst>
            </p:cNvPr>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95;p58">
              <a:extLst>
                <a:ext uri="{FF2B5EF4-FFF2-40B4-BE49-F238E27FC236}">
                  <a16:creationId xmlns:a16="http://schemas.microsoft.com/office/drawing/2014/main" id="{E519F05F-E862-4E4B-B14C-4277CB3A8E20}"/>
                </a:ext>
              </a:extLst>
            </p:cNvPr>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96;p58">
              <a:extLst>
                <a:ext uri="{FF2B5EF4-FFF2-40B4-BE49-F238E27FC236}">
                  <a16:creationId xmlns:a16="http://schemas.microsoft.com/office/drawing/2014/main" id="{49CB0968-D7F6-42D7-A2C9-4D7E036612DE}"/>
                </a:ext>
              </a:extLst>
            </p:cNvPr>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97;p58">
              <a:extLst>
                <a:ext uri="{FF2B5EF4-FFF2-40B4-BE49-F238E27FC236}">
                  <a16:creationId xmlns:a16="http://schemas.microsoft.com/office/drawing/2014/main" id="{BB372255-8A25-49EB-8648-8755F6B02649}"/>
                </a:ext>
              </a:extLst>
            </p:cNvPr>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98;p58">
              <a:extLst>
                <a:ext uri="{FF2B5EF4-FFF2-40B4-BE49-F238E27FC236}">
                  <a16:creationId xmlns:a16="http://schemas.microsoft.com/office/drawing/2014/main" id="{DD8EE306-7851-4C66-AA62-5A751E328CD7}"/>
                </a:ext>
              </a:extLst>
            </p:cNvPr>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99;p58">
              <a:extLst>
                <a:ext uri="{FF2B5EF4-FFF2-40B4-BE49-F238E27FC236}">
                  <a16:creationId xmlns:a16="http://schemas.microsoft.com/office/drawing/2014/main" id="{EC209B2D-9F0C-4091-8CB4-2DF6447BA4B6}"/>
                </a:ext>
              </a:extLst>
            </p:cNvPr>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00;p58">
              <a:extLst>
                <a:ext uri="{FF2B5EF4-FFF2-40B4-BE49-F238E27FC236}">
                  <a16:creationId xmlns:a16="http://schemas.microsoft.com/office/drawing/2014/main" id="{65D4DB00-8B44-44E6-BA46-D55423363266}"/>
                </a:ext>
              </a:extLst>
            </p:cNvPr>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01;p58">
              <a:extLst>
                <a:ext uri="{FF2B5EF4-FFF2-40B4-BE49-F238E27FC236}">
                  <a16:creationId xmlns:a16="http://schemas.microsoft.com/office/drawing/2014/main" id="{6B271BA5-9238-4B96-A07E-8E40E4196496}"/>
                </a:ext>
              </a:extLst>
            </p:cNvPr>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602;p58">
              <a:extLst>
                <a:ext uri="{FF2B5EF4-FFF2-40B4-BE49-F238E27FC236}">
                  <a16:creationId xmlns:a16="http://schemas.microsoft.com/office/drawing/2014/main" id="{7740AA16-BA55-4D7E-9459-7AE6DAEDCF9B}"/>
                </a:ext>
              </a:extLst>
            </p:cNvPr>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603;p58">
              <a:extLst>
                <a:ext uri="{FF2B5EF4-FFF2-40B4-BE49-F238E27FC236}">
                  <a16:creationId xmlns:a16="http://schemas.microsoft.com/office/drawing/2014/main" id="{50B1A170-13FC-4C18-A6C2-489FD26CC273}"/>
                </a:ext>
              </a:extLst>
            </p:cNvPr>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04;p58">
              <a:extLst>
                <a:ext uri="{FF2B5EF4-FFF2-40B4-BE49-F238E27FC236}">
                  <a16:creationId xmlns:a16="http://schemas.microsoft.com/office/drawing/2014/main" id="{C023F647-F265-49D4-AFD9-8524DF19797E}"/>
                </a:ext>
              </a:extLst>
            </p:cNvPr>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05;p58">
              <a:extLst>
                <a:ext uri="{FF2B5EF4-FFF2-40B4-BE49-F238E27FC236}">
                  <a16:creationId xmlns:a16="http://schemas.microsoft.com/office/drawing/2014/main" id="{84EB9DBE-0BAD-41CD-9AE4-BEFC2401AB0A}"/>
                </a:ext>
              </a:extLst>
            </p:cNvPr>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606;p58">
              <a:extLst>
                <a:ext uri="{FF2B5EF4-FFF2-40B4-BE49-F238E27FC236}">
                  <a16:creationId xmlns:a16="http://schemas.microsoft.com/office/drawing/2014/main" id="{50FA68F0-2D9C-4F47-AAA2-2777CD886734}"/>
                </a:ext>
              </a:extLst>
            </p:cNvPr>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7;p58">
              <a:extLst>
                <a:ext uri="{FF2B5EF4-FFF2-40B4-BE49-F238E27FC236}">
                  <a16:creationId xmlns:a16="http://schemas.microsoft.com/office/drawing/2014/main" id="{5AB708B5-6DD1-439F-AB2D-FFCC8E08387F}"/>
                </a:ext>
              </a:extLst>
            </p:cNvPr>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08;p58">
              <a:extLst>
                <a:ext uri="{FF2B5EF4-FFF2-40B4-BE49-F238E27FC236}">
                  <a16:creationId xmlns:a16="http://schemas.microsoft.com/office/drawing/2014/main" id="{7518C779-4283-4ECD-A5E9-E52A5D7D25EC}"/>
                </a:ext>
              </a:extLst>
            </p:cNvPr>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09;p58">
              <a:extLst>
                <a:ext uri="{FF2B5EF4-FFF2-40B4-BE49-F238E27FC236}">
                  <a16:creationId xmlns:a16="http://schemas.microsoft.com/office/drawing/2014/main" id="{B93F857F-1CB5-49BE-811E-22262E4EBC7D}"/>
                </a:ext>
              </a:extLst>
            </p:cNvPr>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10;p58">
              <a:extLst>
                <a:ext uri="{FF2B5EF4-FFF2-40B4-BE49-F238E27FC236}">
                  <a16:creationId xmlns:a16="http://schemas.microsoft.com/office/drawing/2014/main" id="{F395FC76-6BA7-47E5-9EEC-7723B3378566}"/>
                </a:ext>
              </a:extLst>
            </p:cNvPr>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11;p58">
              <a:extLst>
                <a:ext uri="{FF2B5EF4-FFF2-40B4-BE49-F238E27FC236}">
                  <a16:creationId xmlns:a16="http://schemas.microsoft.com/office/drawing/2014/main" id="{CBD15362-5E1B-463F-8594-CA232DD1B1D6}"/>
                </a:ext>
              </a:extLst>
            </p:cNvPr>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12;p58">
              <a:extLst>
                <a:ext uri="{FF2B5EF4-FFF2-40B4-BE49-F238E27FC236}">
                  <a16:creationId xmlns:a16="http://schemas.microsoft.com/office/drawing/2014/main" id="{8B6B01FA-048F-4984-8ED6-36A4E34FB69A}"/>
                </a:ext>
              </a:extLst>
            </p:cNvPr>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13;p58">
              <a:extLst>
                <a:ext uri="{FF2B5EF4-FFF2-40B4-BE49-F238E27FC236}">
                  <a16:creationId xmlns:a16="http://schemas.microsoft.com/office/drawing/2014/main" id="{2852C31B-197C-4FF1-814E-6A2C6A253D71}"/>
                </a:ext>
              </a:extLst>
            </p:cNvPr>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14;p58">
              <a:extLst>
                <a:ext uri="{FF2B5EF4-FFF2-40B4-BE49-F238E27FC236}">
                  <a16:creationId xmlns:a16="http://schemas.microsoft.com/office/drawing/2014/main" id="{8A908E30-C875-4791-B862-2E3B87691BFC}"/>
                </a:ext>
              </a:extLst>
            </p:cNvPr>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15;p58">
              <a:extLst>
                <a:ext uri="{FF2B5EF4-FFF2-40B4-BE49-F238E27FC236}">
                  <a16:creationId xmlns:a16="http://schemas.microsoft.com/office/drawing/2014/main" id="{DA28F54D-8021-4813-A786-DE5EBA94D795}"/>
                </a:ext>
              </a:extLst>
            </p:cNvPr>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16;p58">
              <a:extLst>
                <a:ext uri="{FF2B5EF4-FFF2-40B4-BE49-F238E27FC236}">
                  <a16:creationId xmlns:a16="http://schemas.microsoft.com/office/drawing/2014/main" id="{3C46DA59-2EEE-4BB7-8360-1F258875560F}"/>
                </a:ext>
              </a:extLst>
            </p:cNvPr>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617;p58">
              <a:extLst>
                <a:ext uri="{FF2B5EF4-FFF2-40B4-BE49-F238E27FC236}">
                  <a16:creationId xmlns:a16="http://schemas.microsoft.com/office/drawing/2014/main" id="{195182E9-A83F-4B75-9577-A581FEFE7FF6}"/>
                </a:ext>
              </a:extLst>
            </p:cNvPr>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618;p58">
              <a:extLst>
                <a:ext uri="{FF2B5EF4-FFF2-40B4-BE49-F238E27FC236}">
                  <a16:creationId xmlns:a16="http://schemas.microsoft.com/office/drawing/2014/main" id="{A223AD52-40E3-4E46-81CE-2904F1FE8D22}"/>
                </a:ext>
              </a:extLst>
            </p:cNvPr>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619;p58">
              <a:extLst>
                <a:ext uri="{FF2B5EF4-FFF2-40B4-BE49-F238E27FC236}">
                  <a16:creationId xmlns:a16="http://schemas.microsoft.com/office/drawing/2014/main" id="{E4D5E458-D720-4D76-A370-D5150A501F5C}"/>
                </a:ext>
              </a:extLst>
            </p:cNvPr>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620;p58">
              <a:extLst>
                <a:ext uri="{FF2B5EF4-FFF2-40B4-BE49-F238E27FC236}">
                  <a16:creationId xmlns:a16="http://schemas.microsoft.com/office/drawing/2014/main" id="{C75A64C4-64E2-49C1-A71D-F8CEAD640BBB}"/>
                </a:ext>
              </a:extLst>
            </p:cNvPr>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621;p58">
              <a:extLst>
                <a:ext uri="{FF2B5EF4-FFF2-40B4-BE49-F238E27FC236}">
                  <a16:creationId xmlns:a16="http://schemas.microsoft.com/office/drawing/2014/main" id="{494F3C4B-82B4-4957-A900-C110FAFF1169}"/>
                </a:ext>
              </a:extLst>
            </p:cNvPr>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622;p58">
              <a:extLst>
                <a:ext uri="{FF2B5EF4-FFF2-40B4-BE49-F238E27FC236}">
                  <a16:creationId xmlns:a16="http://schemas.microsoft.com/office/drawing/2014/main" id="{F6E2B581-EFDF-4022-B96D-EBDFDA169A62}"/>
                </a:ext>
              </a:extLst>
            </p:cNvPr>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623;p58">
              <a:extLst>
                <a:ext uri="{FF2B5EF4-FFF2-40B4-BE49-F238E27FC236}">
                  <a16:creationId xmlns:a16="http://schemas.microsoft.com/office/drawing/2014/main" id="{DB872C10-492E-4D51-9A85-B252CBA6AE60}"/>
                </a:ext>
              </a:extLst>
            </p:cNvPr>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624;p58">
              <a:extLst>
                <a:ext uri="{FF2B5EF4-FFF2-40B4-BE49-F238E27FC236}">
                  <a16:creationId xmlns:a16="http://schemas.microsoft.com/office/drawing/2014/main" id="{DE579E79-BD51-452E-B77B-20A3B6E4D4BB}"/>
                </a:ext>
              </a:extLst>
            </p:cNvPr>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625;p58">
              <a:extLst>
                <a:ext uri="{FF2B5EF4-FFF2-40B4-BE49-F238E27FC236}">
                  <a16:creationId xmlns:a16="http://schemas.microsoft.com/office/drawing/2014/main" id="{86B48380-FE1C-4EED-B77F-2540571CEC8D}"/>
                </a:ext>
              </a:extLst>
            </p:cNvPr>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626;p58">
              <a:extLst>
                <a:ext uri="{FF2B5EF4-FFF2-40B4-BE49-F238E27FC236}">
                  <a16:creationId xmlns:a16="http://schemas.microsoft.com/office/drawing/2014/main" id="{C7DD5F25-607F-4CFD-AFA2-F6C225690022}"/>
                </a:ext>
              </a:extLst>
            </p:cNvPr>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627;p58">
              <a:extLst>
                <a:ext uri="{FF2B5EF4-FFF2-40B4-BE49-F238E27FC236}">
                  <a16:creationId xmlns:a16="http://schemas.microsoft.com/office/drawing/2014/main" id="{8F36802D-F12A-4F19-B07B-DC501CE8F370}"/>
                </a:ext>
              </a:extLst>
            </p:cNvPr>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628;p58">
              <a:extLst>
                <a:ext uri="{FF2B5EF4-FFF2-40B4-BE49-F238E27FC236}">
                  <a16:creationId xmlns:a16="http://schemas.microsoft.com/office/drawing/2014/main" id="{D4BCBE71-A098-456E-8B2C-C413FF63A741}"/>
                </a:ext>
              </a:extLst>
            </p:cNvPr>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629;p58">
              <a:extLst>
                <a:ext uri="{FF2B5EF4-FFF2-40B4-BE49-F238E27FC236}">
                  <a16:creationId xmlns:a16="http://schemas.microsoft.com/office/drawing/2014/main" id="{18DE5616-A555-4F38-B29F-BDFED38BF413}"/>
                </a:ext>
              </a:extLst>
            </p:cNvPr>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630;p58">
              <a:extLst>
                <a:ext uri="{FF2B5EF4-FFF2-40B4-BE49-F238E27FC236}">
                  <a16:creationId xmlns:a16="http://schemas.microsoft.com/office/drawing/2014/main" id="{D0E5F5E0-B977-4A6E-AFE2-B1173D31EEBE}"/>
                </a:ext>
              </a:extLst>
            </p:cNvPr>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631;p58">
              <a:extLst>
                <a:ext uri="{FF2B5EF4-FFF2-40B4-BE49-F238E27FC236}">
                  <a16:creationId xmlns:a16="http://schemas.microsoft.com/office/drawing/2014/main" id="{12A7E8F1-4992-475F-8B5F-335BD01E904B}"/>
                </a:ext>
              </a:extLst>
            </p:cNvPr>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632;p58">
              <a:extLst>
                <a:ext uri="{FF2B5EF4-FFF2-40B4-BE49-F238E27FC236}">
                  <a16:creationId xmlns:a16="http://schemas.microsoft.com/office/drawing/2014/main" id="{60C9C549-CA74-4CA4-BB60-1B25810D1191}"/>
                </a:ext>
              </a:extLst>
            </p:cNvPr>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33;p58">
              <a:extLst>
                <a:ext uri="{FF2B5EF4-FFF2-40B4-BE49-F238E27FC236}">
                  <a16:creationId xmlns:a16="http://schemas.microsoft.com/office/drawing/2014/main" id="{D5AC3105-BF0D-4265-9C35-339B6C0958CD}"/>
                </a:ext>
              </a:extLst>
            </p:cNvPr>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634;p58">
              <a:extLst>
                <a:ext uri="{FF2B5EF4-FFF2-40B4-BE49-F238E27FC236}">
                  <a16:creationId xmlns:a16="http://schemas.microsoft.com/office/drawing/2014/main" id="{986FDE62-3A49-4E6B-A081-006F3DF46658}"/>
                </a:ext>
              </a:extLst>
            </p:cNvPr>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35;p58">
              <a:extLst>
                <a:ext uri="{FF2B5EF4-FFF2-40B4-BE49-F238E27FC236}">
                  <a16:creationId xmlns:a16="http://schemas.microsoft.com/office/drawing/2014/main" id="{30AE9E0E-AF35-411C-90DB-89EB1CE09549}"/>
                </a:ext>
              </a:extLst>
            </p:cNvPr>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636;p58">
              <a:extLst>
                <a:ext uri="{FF2B5EF4-FFF2-40B4-BE49-F238E27FC236}">
                  <a16:creationId xmlns:a16="http://schemas.microsoft.com/office/drawing/2014/main" id="{64C709D6-21C9-4F43-AF9D-A5DA5CA56BDD}"/>
                </a:ext>
              </a:extLst>
            </p:cNvPr>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637;p58">
              <a:extLst>
                <a:ext uri="{FF2B5EF4-FFF2-40B4-BE49-F238E27FC236}">
                  <a16:creationId xmlns:a16="http://schemas.microsoft.com/office/drawing/2014/main" id="{1B479769-936E-4D7A-A531-17178804DCF5}"/>
                </a:ext>
              </a:extLst>
            </p:cNvPr>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638;p58">
              <a:extLst>
                <a:ext uri="{FF2B5EF4-FFF2-40B4-BE49-F238E27FC236}">
                  <a16:creationId xmlns:a16="http://schemas.microsoft.com/office/drawing/2014/main" id="{DF356EEE-C065-425A-9294-A8D02FFF4EB6}"/>
                </a:ext>
              </a:extLst>
            </p:cNvPr>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639;p58">
              <a:extLst>
                <a:ext uri="{FF2B5EF4-FFF2-40B4-BE49-F238E27FC236}">
                  <a16:creationId xmlns:a16="http://schemas.microsoft.com/office/drawing/2014/main" id="{1FF9AB78-6282-4A91-BD4A-D064FBB7C3A1}"/>
                </a:ext>
              </a:extLst>
            </p:cNvPr>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640;p58">
              <a:extLst>
                <a:ext uri="{FF2B5EF4-FFF2-40B4-BE49-F238E27FC236}">
                  <a16:creationId xmlns:a16="http://schemas.microsoft.com/office/drawing/2014/main" id="{415B378C-15EC-41C0-8156-B0039C0ABD80}"/>
                </a:ext>
              </a:extLst>
            </p:cNvPr>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641;p58">
              <a:extLst>
                <a:ext uri="{FF2B5EF4-FFF2-40B4-BE49-F238E27FC236}">
                  <a16:creationId xmlns:a16="http://schemas.microsoft.com/office/drawing/2014/main" id="{8854FACE-BD46-4283-9D3B-2F503467734A}"/>
                </a:ext>
              </a:extLst>
            </p:cNvPr>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642;p58">
              <a:extLst>
                <a:ext uri="{FF2B5EF4-FFF2-40B4-BE49-F238E27FC236}">
                  <a16:creationId xmlns:a16="http://schemas.microsoft.com/office/drawing/2014/main" id="{816A0DBF-9BEC-4035-B4B4-19D8E12AABE6}"/>
                </a:ext>
              </a:extLst>
            </p:cNvPr>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643;p58">
              <a:extLst>
                <a:ext uri="{FF2B5EF4-FFF2-40B4-BE49-F238E27FC236}">
                  <a16:creationId xmlns:a16="http://schemas.microsoft.com/office/drawing/2014/main" id="{2B12959D-2300-4339-8917-42D27F26F379}"/>
                </a:ext>
              </a:extLst>
            </p:cNvPr>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644;p58">
              <a:extLst>
                <a:ext uri="{FF2B5EF4-FFF2-40B4-BE49-F238E27FC236}">
                  <a16:creationId xmlns:a16="http://schemas.microsoft.com/office/drawing/2014/main" id="{C424C42F-5CBA-4378-BC47-46F9E4815725}"/>
                </a:ext>
              </a:extLst>
            </p:cNvPr>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645;p58">
              <a:extLst>
                <a:ext uri="{FF2B5EF4-FFF2-40B4-BE49-F238E27FC236}">
                  <a16:creationId xmlns:a16="http://schemas.microsoft.com/office/drawing/2014/main" id="{2C0340F3-1C40-4DB9-A8DC-A0F5AE36D007}"/>
                </a:ext>
              </a:extLst>
            </p:cNvPr>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646;p58">
              <a:extLst>
                <a:ext uri="{FF2B5EF4-FFF2-40B4-BE49-F238E27FC236}">
                  <a16:creationId xmlns:a16="http://schemas.microsoft.com/office/drawing/2014/main" id="{C56CB903-B431-4B8C-860B-F2A1256C7FD8}"/>
                </a:ext>
              </a:extLst>
            </p:cNvPr>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647;p58">
              <a:extLst>
                <a:ext uri="{FF2B5EF4-FFF2-40B4-BE49-F238E27FC236}">
                  <a16:creationId xmlns:a16="http://schemas.microsoft.com/office/drawing/2014/main" id="{D0E52D64-71AC-40B0-9C3F-5BEF881F6A7B}"/>
                </a:ext>
              </a:extLst>
            </p:cNvPr>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648;p58">
              <a:extLst>
                <a:ext uri="{FF2B5EF4-FFF2-40B4-BE49-F238E27FC236}">
                  <a16:creationId xmlns:a16="http://schemas.microsoft.com/office/drawing/2014/main" id="{340758EB-22B2-4E84-B498-6E3BD85799A7}"/>
                </a:ext>
              </a:extLst>
            </p:cNvPr>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649;p58">
              <a:extLst>
                <a:ext uri="{FF2B5EF4-FFF2-40B4-BE49-F238E27FC236}">
                  <a16:creationId xmlns:a16="http://schemas.microsoft.com/office/drawing/2014/main" id="{AE59BD13-676F-47F4-85C1-EF2D4F1C46E3}"/>
                </a:ext>
              </a:extLst>
            </p:cNvPr>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650;p58">
              <a:extLst>
                <a:ext uri="{FF2B5EF4-FFF2-40B4-BE49-F238E27FC236}">
                  <a16:creationId xmlns:a16="http://schemas.microsoft.com/office/drawing/2014/main" id="{93D8A022-7B74-4219-9CD9-A061CD1A85F7}"/>
                </a:ext>
              </a:extLst>
            </p:cNvPr>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51;p58">
              <a:extLst>
                <a:ext uri="{FF2B5EF4-FFF2-40B4-BE49-F238E27FC236}">
                  <a16:creationId xmlns:a16="http://schemas.microsoft.com/office/drawing/2014/main" id="{C597B8E2-5811-450F-9B29-5488148E5F12}"/>
                </a:ext>
              </a:extLst>
            </p:cNvPr>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652;p58">
              <a:extLst>
                <a:ext uri="{FF2B5EF4-FFF2-40B4-BE49-F238E27FC236}">
                  <a16:creationId xmlns:a16="http://schemas.microsoft.com/office/drawing/2014/main" id="{85B28FBD-CB88-405A-A725-D49CD7DFDB40}"/>
                </a:ext>
              </a:extLst>
            </p:cNvPr>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653;p58">
              <a:extLst>
                <a:ext uri="{FF2B5EF4-FFF2-40B4-BE49-F238E27FC236}">
                  <a16:creationId xmlns:a16="http://schemas.microsoft.com/office/drawing/2014/main" id="{A14849FF-154C-4F1C-A9E6-53CB3E80691B}"/>
                </a:ext>
              </a:extLst>
            </p:cNvPr>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654;p58">
              <a:extLst>
                <a:ext uri="{FF2B5EF4-FFF2-40B4-BE49-F238E27FC236}">
                  <a16:creationId xmlns:a16="http://schemas.microsoft.com/office/drawing/2014/main" id="{0A7F9C97-DE62-4186-B4D8-3FD93D2AFEB4}"/>
                </a:ext>
              </a:extLst>
            </p:cNvPr>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655;p58">
              <a:extLst>
                <a:ext uri="{FF2B5EF4-FFF2-40B4-BE49-F238E27FC236}">
                  <a16:creationId xmlns:a16="http://schemas.microsoft.com/office/drawing/2014/main" id="{672D305C-03D6-430E-A164-170C14184400}"/>
                </a:ext>
              </a:extLst>
            </p:cNvPr>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656;p58">
              <a:extLst>
                <a:ext uri="{FF2B5EF4-FFF2-40B4-BE49-F238E27FC236}">
                  <a16:creationId xmlns:a16="http://schemas.microsoft.com/office/drawing/2014/main" id="{97BF33C9-90F4-451F-8663-75E3FC273F1E}"/>
                </a:ext>
              </a:extLst>
            </p:cNvPr>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657;p58">
              <a:extLst>
                <a:ext uri="{FF2B5EF4-FFF2-40B4-BE49-F238E27FC236}">
                  <a16:creationId xmlns:a16="http://schemas.microsoft.com/office/drawing/2014/main" id="{1FEE579E-E609-4702-B079-2B71DB48DABB}"/>
                </a:ext>
              </a:extLst>
            </p:cNvPr>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658;p58">
              <a:extLst>
                <a:ext uri="{FF2B5EF4-FFF2-40B4-BE49-F238E27FC236}">
                  <a16:creationId xmlns:a16="http://schemas.microsoft.com/office/drawing/2014/main" id="{4B2D41DC-BEC4-4687-9BD1-4A4684D15573}"/>
                </a:ext>
              </a:extLst>
            </p:cNvPr>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659;p58">
              <a:extLst>
                <a:ext uri="{FF2B5EF4-FFF2-40B4-BE49-F238E27FC236}">
                  <a16:creationId xmlns:a16="http://schemas.microsoft.com/office/drawing/2014/main" id="{7986A71D-C9D8-41A1-B249-99AF9AF2DAC5}"/>
                </a:ext>
              </a:extLst>
            </p:cNvPr>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660;p58">
              <a:extLst>
                <a:ext uri="{FF2B5EF4-FFF2-40B4-BE49-F238E27FC236}">
                  <a16:creationId xmlns:a16="http://schemas.microsoft.com/office/drawing/2014/main" id="{A04481F0-0A46-433A-827E-95E81004EAF0}"/>
                </a:ext>
              </a:extLst>
            </p:cNvPr>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661;p58">
              <a:extLst>
                <a:ext uri="{FF2B5EF4-FFF2-40B4-BE49-F238E27FC236}">
                  <a16:creationId xmlns:a16="http://schemas.microsoft.com/office/drawing/2014/main" id="{F6B7D37D-0956-4063-BD0A-9213F94CEF6C}"/>
                </a:ext>
              </a:extLst>
            </p:cNvPr>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662;p58">
              <a:extLst>
                <a:ext uri="{FF2B5EF4-FFF2-40B4-BE49-F238E27FC236}">
                  <a16:creationId xmlns:a16="http://schemas.microsoft.com/office/drawing/2014/main" id="{B9B9B6BF-53CB-4991-B050-13080CBDE954}"/>
                </a:ext>
              </a:extLst>
            </p:cNvPr>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663;p58">
              <a:extLst>
                <a:ext uri="{FF2B5EF4-FFF2-40B4-BE49-F238E27FC236}">
                  <a16:creationId xmlns:a16="http://schemas.microsoft.com/office/drawing/2014/main" id="{DD295A7D-2DCA-4DAA-90B0-647CF4AF2F8C}"/>
                </a:ext>
              </a:extLst>
            </p:cNvPr>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664;p58">
              <a:extLst>
                <a:ext uri="{FF2B5EF4-FFF2-40B4-BE49-F238E27FC236}">
                  <a16:creationId xmlns:a16="http://schemas.microsoft.com/office/drawing/2014/main" id="{55003644-334E-44AF-9606-B18BB4082096}"/>
                </a:ext>
              </a:extLst>
            </p:cNvPr>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665;p58">
              <a:extLst>
                <a:ext uri="{FF2B5EF4-FFF2-40B4-BE49-F238E27FC236}">
                  <a16:creationId xmlns:a16="http://schemas.microsoft.com/office/drawing/2014/main" id="{499BD835-44FE-4F83-BEDD-F754FC58BF57}"/>
                </a:ext>
              </a:extLst>
            </p:cNvPr>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666;p58">
              <a:extLst>
                <a:ext uri="{FF2B5EF4-FFF2-40B4-BE49-F238E27FC236}">
                  <a16:creationId xmlns:a16="http://schemas.microsoft.com/office/drawing/2014/main" id="{EE99B8C9-E0ED-40B5-827F-BF2484CAFCBE}"/>
                </a:ext>
              </a:extLst>
            </p:cNvPr>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667;p58">
              <a:extLst>
                <a:ext uri="{FF2B5EF4-FFF2-40B4-BE49-F238E27FC236}">
                  <a16:creationId xmlns:a16="http://schemas.microsoft.com/office/drawing/2014/main" id="{C9B6CACE-8E58-41B9-B55A-D9A7794DF46C}"/>
                </a:ext>
              </a:extLst>
            </p:cNvPr>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668;p58">
              <a:extLst>
                <a:ext uri="{FF2B5EF4-FFF2-40B4-BE49-F238E27FC236}">
                  <a16:creationId xmlns:a16="http://schemas.microsoft.com/office/drawing/2014/main" id="{BE276D25-B956-4660-869C-5EB3CF64C186}"/>
                </a:ext>
              </a:extLst>
            </p:cNvPr>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669;p58">
              <a:extLst>
                <a:ext uri="{FF2B5EF4-FFF2-40B4-BE49-F238E27FC236}">
                  <a16:creationId xmlns:a16="http://schemas.microsoft.com/office/drawing/2014/main" id="{6D3D35C9-3808-49B0-81C0-0C6157425B1D}"/>
                </a:ext>
              </a:extLst>
            </p:cNvPr>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670;p58">
              <a:extLst>
                <a:ext uri="{FF2B5EF4-FFF2-40B4-BE49-F238E27FC236}">
                  <a16:creationId xmlns:a16="http://schemas.microsoft.com/office/drawing/2014/main" id="{DDCB761D-EE2E-485D-8D3E-C7BBCEC88314}"/>
                </a:ext>
              </a:extLst>
            </p:cNvPr>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671;p58">
              <a:extLst>
                <a:ext uri="{FF2B5EF4-FFF2-40B4-BE49-F238E27FC236}">
                  <a16:creationId xmlns:a16="http://schemas.microsoft.com/office/drawing/2014/main" id="{38485631-CBE5-4568-81BE-64E161C96296}"/>
                </a:ext>
              </a:extLst>
            </p:cNvPr>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672;p58">
              <a:extLst>
                <a:ext uri="{FF2B5EF4-FFF2-40B4-BE49-F238E27FC236}">
                  <a16:creationId xmlns:a16="http://schemas.microsoft.com/office/drawing/2014/main" id="{A945A398-6145-4BAD-A57B-C424E68CE7D2}"/>
                </a:ext>
              </a:extLst>
            </p:cNvPr>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673;p58">
              <a:extLst>
                <a:ext uri="{FF2B5EF4-FFF2-40B4-BE49-F238E27FC236}">
                  <a16:creationId xmlns:a16="http://schemas.microsoft.com/office/drawing/2014/main" id="{6D4C5100-995B-4FB5-917C-84F57C8CB70A}"/>
                </a:ext>
              </a:extLst>
            </p:cNvPr>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674;p58">
              <a:extLst>
                <a:ext uri="{FF2B5EF4-FFF2-40B4-BE49-F238E27FC236}">
                  <a16:creationId xmlns:a16="http://schemas.microsoft.com/office/drawing/2014/main" id="{0A412C8E-029E-4C13-AD22-7A7F0D3064AF}"/>
                </a:ext>
              </a:extLst>
            </p:cNvPr>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675;p58">
              <a:extLst>
                <a:ext uri="{FF2B5EF4-FFF2-40B4-BE49-F238E27FC236}">
                  <a16:creationId xmlns:a16="http://schemas.microsoft.com/office/drawing/2014/main" id="{5B4AA9C8-53AD-496B-8804-A2A22822C242}"/>
                </a:ext>
              </a:extLst>
            </p:cNvPr>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676;p58">
              <a:extLst>
                <a:ext uri="{FF2B5EF4-FFF2-40B4-BE49-F238E27FC236}">
                  <a16:creationId xmlns:a16="http://schemas.microsoft.com/office/drawing/2014/main" id="{77C483B7-A32D-4AB1-A189-936089E5F8B5}"/>
                </a:ext>
              </a:extLst>
            </p:cNvPr>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677;p58">
              <a:extLst>
                <a:ext uri="{FF2B5EF4-FFF2-40B4-BE49-F238E27FC236}">
                  <a16:creationId xmlns:a16="http://schemas.microsoft.com/office/drawing/2014/main" id="{E3ABA1AF-1AA9-429B-95A7-089999684132}"/>
                </a:ext>
              </a:extLst>
            </p:cNvPr>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678;p58">
              <a:extLst>
                <a:ext uri="{FF2B5EF4-FFF2-40B4-BE49-F238E27FC236}">
                  <a16:creationId xmlns:a16="http://schemas.microsoft.com/office/drawing/2014/main" id="{03206B9B-8280-40A4-9E43-8BC2CA242760}"/>
                </a:ext>
              </a:extLst>
            </p:cNvPr>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679;p58">
              <a:extLst>
                <a:ext uri="{FF2B5EF4-FFF2-40B4-BE49-F238E27FC236}">
                  <a16:creationId xmlns:a16="http://schemas.microsoft.com/office/drawing/2014/main" id="{C8591968-AB59-4B5A-B9D5-BA57A48C7AC0}"/>
                </a:ext>
              </a:extLst>
            </p:cNvPr>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680;p58">
              <a:extLst>
                <a:ext uri="{FF2B5EF4-FFF2-40B4-BE49-F238E27FC236}">
                  <a16:creationId xmlns:a16="http://schemas.microsoft.com/office/drawing/2014/main" id="{5F81B71B-E54B-4CB3-A601-D1CA8269FB70}"/>
                </a:ext>
              </a:extLst>
            </p:cNvPr>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681;p58">
              <a:extLst>
                <a:ext uri="{FF2B5EF4-FFF2-40B4-BE49-F238E27FC236}">
                  <a16:creationId xmlns:a16="http://schemas.microsoft.com/office/drawing/2014/main" id="{7214BB92-BE2F-4E2C-A11C-744F6C370FD1}"/>
                </a:ext>
              </a:extLst>
            </p:cNvPr>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682;p58">
              <a:extLst>
                <a:ext uri="{FF2B5EF4-FFF2-40B4-BE49-F238E27FC236}">
                  <a16:creationId xmlns:a16="http://schemas.microsoft.com/office/drawing/2014/main" id="{57FA20C2-0889-495D-A121-6F96E4FCD327}"/>
                </a:ext>
              </a:extLst>
            </p:cNvPr>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683;p58">
              <a:extLst>
                <a:ext uri="{FF2B5EF4-FFF2-40B4-BE49-F238E27FC236}">
                  <a16:creationId xmlns:a16="http://schemas.microsoft.com/office/drawing/2014/main" id="{9285D4A9-9A5D-4378-9893-DB7529C4A3A6}"/>
                </a:ext>
              </a:extLst>
            </p:cNvPr>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684;p58">
              <a:extLst>
                <a:ext uri="{FF2B5EF4-FFF2-40B4-BE49-F238E27FC236}">
                  <a16:creationId xmlns:a16="http://schemas.microsoft.com/office/drawing/2014/main" id="{5E6F2F93-E671-441E-AA88-CB32BE356B2C}"/>
                </a:ext>
              </a:extLst>
            </p:cNvPr>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685;p58">
              <a:extLst>
                <a:ext uri="{FF2B5EF4-FFF2-40B4-BE49-F238E27FC236}">
                  <a16:creationId xmlns:a16="http://schemas.microsoft.com/office/drawing/2014/main" id="{A6A267A8-F41A-4FE7-968E-00E9E7F48A18}"/>
                </a:ext>
              </a:extLst>
            </p:cNvPr>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686;p58">
              <a:extLst>
                <a:ext uri="{FF2B5EF4-FFF2-40B4-BE49-F238E27FC236}">
                  <a16:creationId xmlns:a16="http://schemas.microsoft.com/office/drawing/2014/main" id="{FB5B9DC8-00B8-437D-8481-D7E3D023679B}"/>
                </a:ext>
              </a:extLst>
            </p:cNvPr>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687;p58">
              <a:extLst>
                <a:ext uri="{FF2B5EF4-FFF2-40B4-BE49-F238E27FC236}">
                  <a16:creationId xmlns:a16="http://schemas.microsoft.com/office/drawing/2014/main" id="{10C48351-8461-4BA3-835D-4B4340C99268}"/>
                </a:ext>
              </a:extLst>
            </p:cNvPr>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688;p58">
              <a:extLst>
                <a:ext uri="{FF2B5EF4-FFF2-40B4-BE49-F238E27FC236}">
                  <a16:creationId xmlns:a16="http://schemas.microsoft.com/office/drawing/2014/main" id="{C8EB820D-94D9-49F1-B313-9E94B55C73D2}"/>
                </a:ext>
              </a:extLst>
            </p:cNvPr>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689;p58">
              <a:extLst>
                <a:ext uri="{FF2B5EF4-FFF2-40B4-BE49-F238E27FC236}">
                  <a16:creationId xmlns:a16="http://schemas.microsoft.com/office/drawing/2014/main" id="{DDF68E7F-DCA9-462B-A2FC-FCA3EB723FF6}"/>
                </a:ext>
              </a:extLst>
            </p:cNvPr>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690;p58">
              <a:extLst>
                <a:ext uri="{FF2B5EF4-FFF2-40B4-BE49-F238E27FC236}">
                  <a16:creationId xmlns:a16="http://schemas.microsoft.com/office/drawing/2014/main" id="{E49EFB43-FF47-4EFB-9C75-6E667C8A0946}"/>
                </a:ext>
              </a:extLst>
            </p:cNvPr>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691;p58">
              <a:extLst>
                <a:ext uri="{FF2B5EF4-FFF2-40B4-BE49-F238E27FC236}">
                  <a16:creationId xmlns:a16="http://schemas.microsoft.com/office/drawing/2014/main" id="{F2431C01-4FD4-40D3-8FCA-E7178B608CF1}"/>
                </a:ext>
              </a:extLst>
            </p:cNvPr>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692;p58">
              <a:extLst>
                <a:ext uri="{FF2B5EF4-FFF2-40B4-BE49-F238E27FC236}">
                  <a16:creationId xmlns:a16="http://schemas.microsoft.com/office/drawing/2014/main" id="{2C56FF05-DD15-468D-A88F-9E28C142E2E6}"/>
                </a:ext>
              </a:extLst>
            </p:cNvPr>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693;p58">
              <a:extLst>
                <a:ext uri="{FF2B5EF4-FFF2-40B4-BE49-F238E27FC236}">
                  <a16:creationId xmlns:a16="http://schemas.microsoft.com/office/drawing/2014/main" id="{25DE3BBC-2015-450D-8F35-0469C1BF0D78}"/>
                </a:ext>
              </a:extLst>
            </p:cNvPr>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694;p58">
              <a:extLst>
                <a:ext uri="{FF2B5EF4-FFF2-40B4-BE49-F238E27FC236}">
                  <a16:creationId xmlns:a16="http://schemas.microsoft.com/office/drawing/2014/main" id="{1FA234E0-BB03-43F2-AB36-BDA8BB9E9AB4}"/>
                </a:ext>
              </a:extLst>
            </p:cNvPr>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695;p58">
              <a:extLst>
                <a:ext uri="{FF2B5EF4-FFF2-40B4-BE49-F238E27FC236}">
                  <a16:creationId xmlns:a16="http://schemas.microsoft.com/office/drawing/2014/main" id="{882AE674-F938-4B31-8927-BAB05C9F610E}"/>
                </a:ext>
              </a:extLst>
            </p:cNvPr>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696;p58">
              <a:extLst>
                <a:ext uri="{FF2B5EF4-FFF2-40B4-BE49-F238E27FC236}">
                  <a16:creationId xmlns:a16="http://schemas.microsoft.com/office/drawing/2014/main" id="{35F7EF66-7796-45C4-8631-DF342C52BE0A}"/>
                </a:ext>
              </a:extLst>
            </p:cNvPr>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697;p58">
              <a:extLst>
                <a:ext uri="{FF2B5EF4-FFF2-40B4-BE49-F238E27FC236}">
                  <a16:creationId xmlns:a16="http://schemas.microsoft.com/office/drawing/2014/main" id="{0F68F88E-F143-4C9E-9B2C-4D51C0F13C2C}"/>
                </a:ext>
              </a:extLst>
            </p:cNvPr>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698;p58">
              <a:extLst>
                <a:ext uri="{FF2B5EF4-FFF2-40B4-BE49-F238E27FC236}">
                  <a16:creationId xmlns:a16="http://schemas.microsoft.com/office/drawing/2014/main" id="{8091C925-08EC-41A2-A9C9-4D601D0BD7E3}"/>
                </a:ext>
              </a:extLst>
            </p:cNvPr>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699;p58">
              <a:extLst>
                <a:ext uri="{FF2B5EF4-FFF2-40B4-BE49-F238E27FC236}">
                  <a16:creationId xmlns:a16="http://schemas.microsoft.com/office/drawing/2014/main" id="{19676CB1-43D4-4E26-B7A3-ADA19B7DBC20}"/>
                </a:ext>
              </a:extLst>
            </p:cNvPr>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700;p58">
              <a:extLst>
                <a:ext uri="{FF2B5EF4-FFF2-40B4-BE49-F238E27FC236}">
                  <a16:creationId xmlns:a16="http://schemas.microsoft.com/office/drawing/2014/main" id="{1FE3802A-CB42-467A-9206-7C93CB8285C8}"/>
                </a:ext>
              </a:extLst>
            </p:cNvPr>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701;p58">
              <a:extLst>
                <a:ext uri="{FF2B5EF4-FFF2-40B4-BE49-F238E27FC236}">
                  <a16:creationId xmlns:a16="http://schemas.microsoft.com/office/drawing/2014/main" id="{D27C4D58-37E5-4FA5-ACC7-B63D2F1C2E6E}"/>
                </a:ext>
              </a:extLst>
            </p:cNvPr>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702;p58">
              <a:extLst>
                <a:ext uri="{FF2B5EF4-FFF2-40B4-BE49-F238E27FC236}">
                  <a16:creationId xmlns:a16="http://schemas.microsoft.com/office/drawing/2014/main" id="{12E676F9-E800-4834-BB94-D0F35CACB7CA}"/>
                </a:ext>
              </a:extLst>
            </p:cNvPr>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703;p58">
              <a:extLst>
                <a:ext uri="{FF2B5EF4-FFF2-40B4-BE49-F238E27FC236}">
                  <a16:creationId xmlns:a16="http://schemas.microsoft.com/office/drawing/2014/main" id="{16D1EB1D-53E3-472E-AD6F-EC8C00BC98A6}"/>
                </a:ext>
              </a:extLst>
            </p:cNvPr>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704;p58">
              <a:extLst>
                <a:ext uri="{FF2B5EF4-FFF2-40B4-BE49-F238E27FC236}">
                  <a16:creationId xmlns:a16="http://schemas.microsoft.com/office/drawing/2014/main" id="{47C846BD-C0F0-479C-ADBC-E236B083B002}"/>
                </a:ext>
              </a:extLst>
            </p:cNvPr>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705;p58">
              <a:extLst>
                <a:ext uri="{FF2B5EF4-FFF2-40B4-BE49-F238E27FC236}">
                  <a16:creationId xmlns:a16="http://schemas.microsoft.com/office/drawing/2014/main" id="{7D72918E-5052-4F5D-8728-6A98BC41C168}"/>
                </a:ext>
              </a:extLst>
            </p:cNvPr>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706;p58">
              <a:extLst>
                <a:ext uri="{FF2B5EF4-FFF2-40B4-BE49-F238E27FC236}">
                  <a16:creationId xmlns:a16="http://schemas.microsoft.com/office/drawing/2014/main" id="{A58C2774-431F-4EBC-A4A6-02BA09C120E3}"/>
                </a:ext>
              </a:extLst>
            </p:cNvPr>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707;p58">
              <a:extLst>
                <a:ext uri="{FF2B5EF4-FFF2-40B4-BE49-F238E27FC236}">
                  <a16:creationId xmlns:a16="http://schemas.microsoft.com/office/drawing/2014/main" id="{CDA59D4F-9088-4A2A-8906-733F4993747A}"/>
                </a:ext>
              </a:extLst>
            </p:cNvPr>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708;p58">
              <a:extLst>
                <a:ext uri="{FF2B5EF4-FFF2-40B4-BE49-F238E27FC236}">
                  <a16:creationId xmlns:a16="http://schemas.microsoft.com/office/drawing/2014/main" id="{8080954A-36B2-4121-AA3A-FB4E2F00F13F}"/>
                </a:ext>
              </a:extLst>
            </p:cNvPr>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709;p58">
              <a:extLst>
                <a:ext uri="{FF2B5EF4-FFF2-40B4-BE49-F238E27FC236}">
                  <a16:creationId xmlns:a16="http://schemas.microsoft.com/office/drawing/2014/main" id="{D9FF90AB-63B0-4951-9913-36DD40822B60}"/>
                </a:ext>
              </a:extLst>
            </p:cNvPr>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710;p58">
              <a:extLst>
                <a:ext uri="{FF2B5EF4-FFF2-40B4-BE49-F238E27FC236}">
                  <a16:creationId xmlns:a16="http://schemas.microsoft.com/office/drawing/2014/main" id="{EB406125-20E1-4A50-9C76-14DABE78FE72}"/>
                </a:ext>
              </a:extLst>
            </p:cNvPr>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711;p58">
              <a:extLst>
                <a:ext uri="{FF2B5EF4-FFF2-40B4-BE49-F238E27FC236}">
                  <a16:creationId xmlns:a16="http://schemas.microsoft.com/office/drawing/2014/main" id="{8B79EC8C-E224-4AF2-A170-77DBA5AB1AB5}"/>
                </a:ext>
              </a:extLst>
            </p:cNvPr>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712;p58">
              <a:extLst>
                <a:ext uri="{FF2B5EF4-FFF2-40B4-BE49-F238E27FC236}">
                  <a16:creationId xmlns:a16="http://schemas.microsoft.com/office/drawing/2014/main" id="{5C93C43B-B7CC-4F1F-BD40-0574E9A42F37}"/>
                </a:ext>
              </a:extLst>
            </p:cNvPr>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713;p58">
              <a:extLst>
                <a:ext uri="{FF2B5EF4-FFF2-40B4-BE49-F238E27FC236}">
                  <a16:creationId xmlns:a16="http://schemas.microsoft.com/office/drawing/2014/main" id="{30BAE50A-643F-48B5-97BD-8DED44202443}"/>
                </a:ext>
              </a:extLst>
            </p:cNvPr>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714;p58">
              <a:extLst>
                <a:ext uri="{FF2B5EF4-FFF2-40B4-BE49-F238E27FC236}">
                  <a16:creationId xmlns:a16="http://schemas.microsoft.com/office/drawing/2014/main" id="{8F39952E-A573-4C31-AB7E-4D09E7374478}"/>
                </a:ext>
              </a:extLst>
            </p:cNvPr>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715;p58">
              <a:extLst>
                <a:ext uri="{FF2B5EF4-FFF2-40B4-BE49-F238E27FC236}">
                  <a16:creationId xmlns:a16="http://schemas.microsoft.com/office/drawing/2014/main" id="{5FF8D715-DB2D-4BB7-90A7-020BA9F333FD}"/>
                </a:ext>
              </a:extLst>
            </p:cNvPr>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716;p58">
              <a:extLst>
                <a:ext uri="{FF2B5EF4-FFF2-40B4-BE49-F238E27FC236}">
                  <a16:creationId xmlns:a16="http://schemas.microsoft.com/office/drawing/2014/main" id="{42676296-60C2-412C-AF56-CD5EC0B116E9}"/>
                </a:ext>
              </a:extLst>
            </p:cNvPr>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717;p58">
              <a:extLst>
                <a:ext uri="{FF2B5EF4-FFF2-40B4-BE49-F238E27FC236}">
                  <a16:creationId xmlns:a16="http://schemas.microsoft.com/office/drawing/2014/main" id="{9CE19B1B-E670-4778-990C-465AEEFE3797}"/>
                </a:ext>
              </a:extLst>
            </p:cNvPr>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718;p58">
              <a:extLst>
                <a:ext uri="{FF2B5EF4-FFF2-40B4-BE49-F238E27FC236}">
                  <a16:creationId xmlns:a16="http://schemas.microsoft.com/office/drawing/2014/main" id="{12EDB705-F0CB-4423-981E-21F264CA4E4C}"/>
                </a:ext>
              </a:extLst>
            </p:cNvPr>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719;p58">
              <a:extLst>
                <a:ext uri="{FF2B5EF4-FFF2-40B4-BE49-F238E27FC236}">
                  <a16:creationId xmlns:a16="http://schemas.microsoft.com/office/drawing/2014/main" id="{BE622F4F-C44A-4AAE-8B83-6CA4E415CC72}"/>
                </a:ext>
              </a:extLst>
            </p:cNvPr>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720;p58">
              <a:extLst>
                <a:ext uri="{FF2B5EF4-FFF2-40B4-BE49-F238E27FC236}">
                  <a16:creationId xmlns:a16="http://schemas.microsoft.com/office/drawing/2014/main" id="{E0596E4D-DF9A-415F-B016-0F536A275AAD}"/>
                </a:ext>
              </a:extLst>
            </p:cNvPr>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721;p58">
              <a:extLst>
                <a:ext uri="{FF2B5EF4-FFF2-40B4-BE49-F238E27FC236}">
                  <a16:creationId xmlns:a16="http://schemas.microsoft.com/office/drawing/2014/main" id="{01E86A7D-44D2-4FB5-9651-147B48EAC223}"/>
                </a:ext>
              </a:extLst>
            </p:cNvPr>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722;p58">
              <a:extLst>
                <a:ext uri="{FF2B5EF4-FFF2-40B4-BE49-F238E27FC236}">
                  <a16:creationId xmlns:a16="http://schemas.microsoft.com/office/drawing/2014/main" id="{406C5969-AD31-4926-B68F-2B9E26402DB0}"/>
                </a:ext>
              </a:extLst>
            </p:cNvPr>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723;p58">
              <a:extLst>
                <a:ext uri="{FF2B5EF4-FFF2-40B4-BE49-F238E27FC236}">
                  <a16:creationId xmlns:a16="http://schemas.microsoft.com/office/drawing/2014/main" id="{31B02D6C-E35C-4C58-AC1C-1BAFD8ADFCFF}"/>
                </a:ext>
              </a:extLst>
            </p:cNvPr>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724;p58">
              <a:extLst>
                <a:ext uri="{FF2B5EF4-FFF2-40B4-BE49-F238E27FC236}">
                  <a16:creationId xmlns:a16="http://schemas.microsoft.com/office/drawing/2014/main" id="{3DC0ECF8-1F8E-4FF9-8960-C4EF9BBC4113}"/>
                </a:ext>
              </a:extLst>
            </p:cNvPr>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725;p58">
              <a:extLst>
                <a:ext uri="{FF2B5EF4-FFF2-40B4-BE49-F238E27FC236}">
                  <a16:creationId xmlns:a16="http://schemas.microsoft.com/office/drawing/2014/main" id="{8733E54E-5680-415F-9DFE-676ED2979E8E}"/>
                </a:ext>
              </a:extLst>
            </p:cNvPr>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726;p58">
              <a:extLst>
                <a:ext uri="{FF2B5EF4-FFF2-40B4-BE49-F238E27FC236}">
                  <a16:creationId xmlns:a16="http://schemas.microsoft.com/office/drawing/2014/main" id="{48D6311D-CBF3-44F1-B5BA-B99DBB3068B2}"/>
                </a:ext>
              </a:extLst>
            </p:cNvPr>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727;p58">
              <a:extLst>
                <a:ext uri="{FF2B5EF4-FFF2-40B4-BE49-F238E27FC236}">
                  <a16:creationId xmlns:a16="http://schemas.microsoft.com/office/drawing/2014/main" id="{5F2153A3-62E0-4E88-A92E-8EF8968FE47F}"/>
                </a:ext>
              </a:extLst>
            </p:cNvPr>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4542;p58">
            <a:extLst>
              <a:ext uri="{FF2B5EF4-FFF2-40B4-BE49-F238E27FC236}">
                <a16:creationId xmlns:a16="http://schemas.microsoft.com/office/drawing/2014/main" id="{D6EB2E8B-30BA-499F-A8B4-BF835B257892}"/>
              </a:ext>
            </a:extLst>
          </p:cNvPr>
          <p:cNvGrpSpPr/>
          <p:nvPr/>
        </p:nvGrpSpPr>
        <p:grpSpPr>
          <a:xfrm>
            <a:off x="167959" y="1733550"/>
            <a:ext cx="1235990" cy="1227266"/>
            <a:chOff x="1173550" y="238600"/>
            <a:chExt cx="5252825" cy="5215750"/>
          </a:xfrm>
        </p:grpSpPr>
        <p:sp>
          <p:nvSpPr>
            <p:cNvPr id="193" name="Google Shape;4543;p58">
              <a:extLst>
                <a:ext uri="{FF2B5EF4-FFF2-40B4-BE49-F238E27FC236}">
                  <a16:creationId xmlns:a16="http://schemas.microsoft.com/office/drawing/2014/main" id="{CF66A398-E67E-42C4-A040-D1A867929BE4}"/>
                </a:ext>
              </a:extLst>
            </p:cNvPr>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544;p58">
              <a:extLst>
                <a:ext uri="{FF2B5EF4-FFF2-40B4-BE49-F238E27FC236}">
                  <a16:creationId xmlns:a16="http://schemas.microsoft.com/office/drawing/2014/main" id="{31996651-3634-445F-ABE1-6B96ABBC0630}"/>
                </a:ext>
              </a:extLst>
            </p:cNvPr>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545;p58">
              <a:extLst>
                <a:ext uri="{FF2B5EF4-FFF2-40B4-BE49-F238E27FC236}">
                  <a16:creationId xmlns:a16="http://schemas.microsoft.com/office/drawing/2014/main" id="{8C34AF1C-5D7D-4FCF-BD82-7CB457F66CF3}"/>
                </a:ext>
              </a:extLst>
            </p:cNvPr>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546;p58">
              <a:extLst>
                <a:ext uri="{FF2B5EF4-FFF2-40B4-BE49-F238E27FC236}">
                  <a16:creationId xmlns:a16="http://schemas.microsoft.com/office/drawing/2014/main" id="{9C6AA168-07E9-4F53-8F17-BE88ED72203B}"/>
                </a:ext>
              </a:extLst>
            </p:cNvPr>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547;p58">
              <a:extLst>
                <a:ext uri="{FF2B5EF4-FFF2-40B4-BE49-F238E27FC236}">
                  <a16:creationId xmlns:a16="http://schemas.microsoft.com/office/drawing/2014/main" id="{D084030F-1E0F-4222-9B49-B9AED7BC5A81}"/>
                </a:ext>
              </a:extLst>
            </p:cNvPr>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548;p58">
              <a:extLst>
                <a:ext uri="{FF2B5EF4-FFF2-40B4-BE49-F238E27FC236}">
                  <a16:creationId xmlns:a16="http://schemas.microsoft.com/office/drawing/2014/main" id="{A4371F7D-5994-43FA-9F56-D3AD625755E6}"/>
                </a:ext>
              </a:extLst>
            </p:cNvPr>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549;p58">
              <a:extLst>
                <a:ext uri="{FF2B5EF4-FFF2-40B4-BE49-F238E27FC236}">
                  <a16:creationId xmlns:a16="http://schemas.microsoft.com/office/drawing/2014/main" id="{59337F34-6DB4-4F0D-B1C2-4A1B6683D2EB}"/>
                </a:ext>
              </a:extLst>
            </p:cNvPr>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550;p58">
              <a:extLst>
                <a:ext uri="{FF2B5EF4-FFF2-40B4-BE49-F238E27FC236}">
                  <a16:creationId xmlns:a16="http://schemas.microsoft.com/office/drawing/2014/main" id="{5F496FA9-DEA1-4AD6-9C1D-5155E18151AF}"/>
                </a:ext>
              </a:extLst>
            </p:cNvPr>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551;p58">
              <a:extLst>
                <a:ext uri="{FF2B5EF4-FFF2-40B4-BE49-F238E27FC236}">
                  <a16:creationId xmlns:a16="http://schemas.microsoft.com/office/drawing/2014/main" id="{DDF67C5B-A83C-41AF-A16F-99DD3F5D312B}"/>
                </a:ext>
              </a:extLst>
            </p:cNvPr>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552;p58">
              <a:extLst>
                <a:ext uri="{FF2B5EF4-FFF2-40B4-BE49-F238E27FC236}">
                  <a16:creationId xmlns:a16="http://schemas.microsoft.com/office/drawing/2014/main" id="{D4A20732-38CD-46A6-9935-8C69A6283047}"/>
                </a:ext>
              </a:extLst>
            </p:cNvPr>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553;p58">
              <a:extLst>
                <a:ext uri="{FF2B5EF4-FFF2-40B4-BE49-F238E27FC236}">
                  <a16:creationId xmlns:a16="http://schemas.microsoft.com/office/drawing/2014/main" id="{8397FBF1-C8B0-4688-9CA2-D7397CCB214C}"/>
                </a:ext>
              </a:extLst>
            </p:cNvPr>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554;p58">
              <a:extLst>
                <a:ext uri="{FF2B5EF4-FFF2-40B4-BE49-F238E27FC236}">
                  <a16:creationId xmlns:a16="http://schemas.microsoft.com/office/drawing/2014/main" id="{98036F1A-46C4-4E19-A774-7B20E7291238}"/>
                </a:ext>
              </a:extLst>
            </p:cNvPr>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555;p58">
              <a:extLst>
                <a:ext uri="{FF2B5EF4-FFF2-40B4-BE49-F238E27FC236}">
                  <a16:creationId xmlns:a16="http://schemas.microsoft.com/office/drawing/2014/main" id="{BBBED901-556D-413E-B8BE-4B3C4999964C}"/>
                </a:ext>
              </a:extLst>
            </p:cNvPr>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556;p58">
              <a:extLst>
                <a:ext uri="{FF2B5EF4-FFF2-40B4-BE49-F238E27FC236}">
                  <a16:creationId xmlns:a16="http://schemas.microsoft.com/office/drawing/2014/main" id="{073EF9BA-AD95-44EA-9686-8E8C65CF43B4}"/>
                </a:ext>
              </a:extLst>
            </p:cNvPr>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557;p58">
              <a:extLst>
                <a:ext uri="{FF2B5EF4-FFF2-40B4-BE49-F238E27FC236}">
                  <a16:creationId xmlns:a16="http://schemas.microsoft.com/office/drawing/2014/main" id="{8FE60825-2D2D-4345-9098-70BEE0D38403}"/>
                </a:ext>
              </a:extLst>
            </p:cNvPr>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558;p58">
              <a:extLst>
                <a:ext uri="{FF2B5EF4-FFF2-40B4-BE49-F238E27FC236}">
                  <a16:creationId xmlns:a16="http://schemas.microsoft.com/office/drawing/2014/main" id="{1F5B701B-DAFA-432C-A124-BB2F6EBB7732}"/>
                </a:ext>
              </a:extLst>
            </p:cNvPr>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559;p58">
              <a:extLst>
                <a:ext uri="{FF2B5EF4-FFF2-40B4-BE49-F238E27FC236}">
                  <a16:creationId xmlns:a16="http://schemas.microsoft.com/office/drawing/2014/main" id="{E021A73D-02BD-4000-A90D-B84990281B7F}"/>
                </a:ext>
              </a:extLst>
            </p:cNvPr>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560;p58">
              <a:extLst>
                <a:ext uri="{FF2B5EF4-FFF2-40B4-BE49-F238E27FC236}">
                  <a16:creationId xmlns:a16="http://schemas.microsoft.com/office/drawing/2014/main" id="{0437787D-E31F-4072-B93D-1C2C3E0EA06A}"/>
                </a:ext>
              </a:extLst>
            </p:cNvPr>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561;p58">
              <a:extLst>
                <a:ext uri="{FF2B5EF4-FFF2-40B4-BE49-F238E27FC236}">
                  <a16:creationId xmlns:a16="http://schemas.microsoft.com/office/drawing/2014/main" id="{7B015395-68E2-4606-83A7-4A0D4FE98E1E}"/>
                </a:ext>
              </a:extLst>
            </p:cNvPr>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562;p58">
              <a:extLst>
                <a:ext uri="{FF2B5EF4-FFF2-40B4-BE49-F238E27FC236}">
                  <a16:creationId xmlns:a16="http://schemas.microsoft.com/office/drawing/2014/main" id="{F404A7A9-3BB8-444C-9C24-3702D766C177}"/>
                </a:ext>
              </a:extLst>
            </p:cNvPr>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563;p58">
              <a:extLst>
                <a:ext uri="{FF2B5EF4-FFF2-40B4-BE49-F238E27FC236}">
                  <a16:creationId xmlns:a16="http://schemas.microsoft.com/office/drawing/2014/main" id="{02EB6883-DE9F-4418-A06A-F5AE66805185}"/>
                </a:ext>
              </a:extLst>
            </p:cNvPr>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564;p58">
              <a:extLst>
                <a:ext uri="{FF2B5EF4-FFF2-40B4-BE49-F238E27FC236}">
                  <a16:creationId xmlns:a16="http://schemas.microsoft.com/office/drawing/2014/main" id="{F0B0044C-DC4E-4928-99F4-EFD955AB6FD3}"/>
                </a:ext>
              </a:extLst>
            </p:cNvPr>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565;p58">
              <a:extLst>
                <a:ext uri="{FF2B5EF4-FFF2-40B4-BE49-F238E27FC236}">
                  <a16:creationId xmlns:a16="http://schemas.microsoft.com/office/drawing/2014/main" id="{71BBA55B-DD35-45DB-A5DD-52951AB79B41}"/>
                </a:ext>
              </a:extLst>
            </p:cNvPr>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566;p58">
              <a:extLst>
                <a:ext uri="{FF2B5EF4-FFF2-40B4-BE49-F238E27FC236}">
                  <a16:creationId xmlns:a16="http://schemas.microsoft.com/office/drawing/2014/main" id="{9BBB837D-E084-4B1C-B086-6F95A4E06E32}"/>
                </a:ext>
              </a:extLst>
            </p:cNvPr>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567;p58">
              <a:extLst>
                <a:ext uri="{FF2B5EF4-FFF2-40B4-BE49-F238E27FC236}">
                  <a16:creationId xmlns:a16="http://schemas.microsoft.com/office/drawing/2014/main" id="{C1142676-D409-4C5D-B08E-B46DEDF624EC}"/>
                </a:ext>
              </a:extLst>
            </p:cNvPr>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568;p58">
              <a:extLst>
                <a:ext uri="{FF2B5EF4-FFF2-40B4-BE49-F238E27FC236}">
                  <a16:creationId xmlns:a16="http://schemas.microsoft.com/office/drawing/2014/main" id="{73E8AE61-84E1-44C6-B4FD-398AE174769F}"/>
                </a:ext>
              </a:extLst>
            </p:cNvPr>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569;p58">
              <a:extLst>
                <a:ext uri="{FF2B5EF4-FFF2-40B4-BE49-F238E27FC236}">
                  <a16:creationId xmlns:a16="http://schemas.microsoft.com/office/drawing/2014/main" id="{49D4C79E-CEB6-4070-90AA-FC699C9FCF0C}"/>
                </a:ext>
              </a:extLst>
            </p:cNvPr>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570;p58">
              <a:extLst>
                <a:ext uri="{FF2B5EF4-FFF2-40B4-BE49-F238E27FC236}">
                  <a16:creationId xmlns:a16="http://schemas.microsoft.com/office/drawing/2014/main" id="{516B04DC-6A3C-4328-A0D5-0748A081AC20}"/>
                </a:ext>
              </a:extLst>
            </p:cNvPr>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571;p58">
              <a:extLst>
                <a:ext uri="{FF2B5EF4-FFF2-40B4-BE49-F238E27FC236}">
                  <a16:creationId xmlns:a16="http://schemas.microsoft.com/office/drawing/2014/main" id="{F2573653-7C2B-4951-95E1-BC07B677DD10}"/>
                </a:ext>
              </a:extLst>
            </p:cNvPr>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572;p58">
              <a:extLst>
                <a:ext uri="{FF2B5EF4-FFF2-40B4-BE49-F238E27FC236}">
                  <a16:creationId xmlns:a16="http://schemas.microsoft.com/office/drawing/2014/main" id="{C5A2C161-1730-4537-8AFE-1B5C3A3D589D}"/>
                </a:ext>
              </a:extLst>
            </p:cNvPr>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573;p58">
              <a:extLst>
                <a:ext uri="{FF2B5EF4-FFF2-40B4-BE49-F238E27FC236}">
                  <a16:creationId xmlns:a16="http://schemas.microsoft.com/office/drawing/2014/main" id="{7BF7704C-6CFE-4160-82E4-7D6D61FA9BB3}"/>
                </a:ext>
              </a:extLst>
            </p:cNvPr>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574;p58">
              <a:extLst>
                <a:ext uri="{FF2B5EF4-FFF2-40B4-BE49-F238E27FC236}">
                  <a16:creationId xmlns:a16="http://schemas.microsoft.com/office/drawing/2014/main" id="{A470EF0F-4B80-4D41-B6FE-414F0184A19F}"/>
                </a:ext>
              </a:extLst>
            </p:cNvPr>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575;p58">
              <a:extLst>
                <a:ext uri="{FF2B5EF4-FFF2-40B4-BE49-F238E27FC236}">
                  <a16:creationId xmlns:a16="http://schemas.microsoft.com/office/drawing/2014/main" id="{87EA473D-CB31-45A8-8825-4956286460BF}"/>
                </a:ext>
              </a:extLst>
            </p:cNvPr>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576;p58">
              <a:extLst>
                <a:ext uri="{FF2B5EF4-FFF2-40B4-BE49-F238E27FC236}">
                  <a16:creationId xmlns:a16="http://schemas.microsoft.com/office/drawing/2014/main" id="{5CFD4494-C5CD-4E56-9CDE-8AA7B1476855}"/>
                </a:ext>
              </a:extLst>
            </p:cNvPr>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577;p58">
              <a:extLst>
                <a:ext uri="{FF2B5EF4-FFF2-40B4-BE49-F238E27FC236}">
                  <a16:creationId xmlns:a16="http://schemas.microsoft.com/office/drawing/2014/main" id="{CDBD0DA1-B969-4AE5-802E-5513A504B269}"/>
                </a:ext>
              </a:extLst>
            </p:cNvPr>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578;p58">
              <a:extLst>
                <a:ext uri="{FF2B5EF4-FFF2-40B4-BE49-F238E27FC236}">
                  <a16:creationId xmlns:a16="http://schemas.microsoft.com/office/drawing/2014/main" id="{C4CBC5A4-65FD-4333-9CDC-BE5B28D90D5D}"/>
                </a:ext>
              </a:extLst>
            </p:cNvPr>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579;p58">
              <a:extLst>
                <a:ext uri="{FF2B5EF4-FFF2-40B4-BE49-F238E27FC236}">
                  <a16:creationId xmlns:a16="http://schemas.microsoft.com/office/drawing/2014/main" id="{AD01F9A9-4B08-4A9E-BFD0-CE9D217B6F50}"/>
                </a:ext>
              </a:extLst>
            </p:cNvPr>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580;p58">
              <a:extLst>
                <a:ext uri="{FF2B5EF4-FFF2-40B4-BE49-F238E27FC236}">
                  <a16:creationId xmlns:a16="http://schemas.microsoft.com/office/drawing/2014/main" id="{25635C1A-B19C-4C96-B1A9-4785030A062B}"/>
                </a:ext>
              </a:extLst>
            </p:cNvPr>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581;p58">
              <a:extLst>
                <a:ext uri="{FF2B5EF4-FFF2-40B4-BE49-F238E27FC236}">
                  <a16:creationId xmlns:a16="http://schemas.microsoft.com/office/drawing/2014/main" id="{D6F03F3A-85FC-431C-8BF8-E806673E81B4}"/>
                </a:ext>
              </a:extLst>
            </p:cNvPr>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582;p58">
              <a:extLst>
                <a:ext uri="{FF2B5EF4-FFF2-40B4-BE49-F238E27FC236}">
                  <a16:creationId xmlns:a16="http://schemas.microsoft.com/office/drawing/2014/main" id="{3B37A884-37C0-4049-9C56-2E43FE70C12E}"/>
                </a:ext>
              </a:extLst>
            </p:cNvPr>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583;p58">
              <a:extLst>
                <a:ext uri="{FF2B5EF4-FFF2-40B4-BE49-F238E27FC236}">
                  <a16:creationId xmlns:a16="http://schemas.microsoft.com/office/drawing/2014/main" id="{8FD6B992-96BD-42EF-AC7A-07BE027199E3}"/>
                </a:ext>
              </a:extLst>
            </p:cNvPr>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584;p58">
              <a:extLst>
                <a:ext uri="{FF2B5EF4-FFF2-40B4-BE49-F238E27FC236}">
                  <a16:creationId xmlns:a16="http://schemas.microsoft.com/office/drawing/2014/main" id="{759DAFD3-AAE3-40D6-8261-BE2654EBCABA}"/>
                </a:ext>
              </a:extLst>
            </p:cNvPr>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585;p58">
              <a:extLst>
                <a:ext uri="{FF2B5EF4-FFF2-40B4-BE49-F238E27FC236}">
                  <a16:creationId xmlns:a16="http://schemas.microsoft.com/office/drawing/2014/main" id="{7B25C522-650B-4405-ADFD-8251CF9CBC03}"/>
                </a:ext>
              </a:extLst>
            </p:cNvPr>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586;p58">
              <a:extLst>
                <a:ext uri="{FF2B5EF4-FFF2-40B4-BE49-F238E27FC236}">
                  <a16:creationId xmlns:a16="http://schemas.microsoft.com/office/drawing/2014/main" id="{F3D62497-DC5A-4256-99B5-F9D7B3A8816A}"/>
                </a:ext>
              </a:extLst>
            </p:cNvPr>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587;p58">
              <a:extLst>
                <a:ext uri="{FF2B5EF4-FFF2-40B4-BE49-F238E27FC236}">
                  <a16:creationId xmlns:a16="http://schemas.microsoft.com/office/drawing/2014/main" id="{4DD9B5B3-A63F-40C2-9C6A-F9083ABDCBC0}"/>
                </a:ext>
              </a:extLst>
            </p:cNvPr>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588;p58">
              <a:extLst>
                <a:ext uri="{FF2B5EF4-FFF2-40B4-BE49-F238E27FC236}">
                  <a16:creationId xmlns:a16="http://schemas.microsoft.com/office/drawing/2014/main" id="{16055874-5751-49E1-85A2-56D251C577DD}"/>
                </a:ext>
              </a:extLst>
            </p:cNvPr>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589;p58">
              <a:extLst>
                <a:ext uri="{FF2B5EF4-FFF2-40B4-BE49-F238E27FC236}">
                  <a16:creationId xmlns:a16="http://schemas.microsoft.com/office/drawing/2014/main" id="{3A72EA9B-58D4-46C6-B0B3-63752596972B}"/>
                </a:ext>
              </a:extLst>
            </p:cNvPr>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590;p58">
              <a:extLst>
                <a:ext uri="{FF2B5EF4-FFF2-40B4-BE49-F238E27FC236}">
                  <a16:creationId xmlns:a16="http://schemas.microsoft.com/office/drawing/2014/main" id="{DBEC08A0-9EAE-485B-BAC0-8366A7990A61}"/>
                </a:ext>
              </a:extLst>
            </p:cNvPr>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591;p58">
              <a:extLst>
                <a:ext uri="{FF2B5EF4-FFF2-40B4-BE49-F238E27FC236}">
                  <a16:creationId xmlns:a16="http://schemas.microsoft.com/office/drawing/2014/main" id="{106FCCA0-869C-483E-9298-40CB4B42F0FB}"/>
                </a:ext>
              </a:extLst>
            </p:cNvPr>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592;p58">
              <a:extLst>
                <a:ext uri="{FF2B5EF4-FFF2-40B4-BE49-F238E27FC236}">
                  <a16:creationId xmlns:a16="http://schemas.microsoft.com/office/drawing/2014/main" id="{2DEA4E5C-4B96-4038-8FC5-A960618D2E69}"/>
                </a:ext>
              </a:extLst>
            </p:cNvPr>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593;p58">
              <a:extLst>
                <a:ext uri="{FF2B5EF4-FFF2-40B4-BE49-F238E27FC236}">
                  <a16:creationId xmlns:a16="http://schemas.microsoft.com/office/drawing/2014/main" id="{07BF5B44-7A52-46F5-8AE7-E0B4355F4D19}"/>
                </a:ext>
              </a:extLst>
            </p:cNvPr>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594;p58">
              <a:extLst>
                <a:ext uri="{FF2B5EF4-FFF2-40B4-BE49-F238E27FC236}">
                  <a16:creationId xmlns:a16="http://schemas.microsoft.com/office/drawing/2014/main" id="{76B67B4F-9D30-4D7F-9185-BABC617737FC}"/>
                </a:ext>
              </a:extLst>
            </p:cNvPr>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595;p58">
              <a:extLst>
                <a:ext uri="{FF2B5EF4-FFF2-40B4-BE49-F238E27FC236}">
                  <a16:creationId xmlns:a16="http://schemas.microsoft.com/office/drawing/2014/main" id="{1D68F731-450C-44F0-9C21-81855A0AC5DA}"/>
                </a:ext>
              </a:extLst>
            </p:cNvPr>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596;p58">
              <a:extLst>
                <a:ext uri="{FF2B5EF4-FFF2-40B4-BE49-F238E27FC236}">
                  <a16:creationId xmlns:a16="http://schemas.microsoft.com/office/drawing/2014/main" id="{34E14663-4149-4191-A565-7B344B42EFBA}"/>
                </a:ext>
              </a:extLst>
            </p:cNvPr>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597;p58">
              <a:extLst>
                <a:ext uri="{FF2B5EF4-FFF2-40B4-BE49-F238E27FC236}">
                  <a16:creationId xmlns:a16="http://schemas.microsoft.com/office/drawing/2014/main" id="{EFB674A3-F53D-4B27-A8E2-3DD0A164CEAD}"/>
                </a:ext>
              </a:extLst>
            </p:cNvPr>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598;p58">
              <a:extLst>
                <a:ext uri="{FF2B5EF4-FFF2-40B4-BE49-F238E27FC236}">
                  <a16:creationId xmlns:a16="http://schemas.microsoft.com/office/drawing/2014/main" id="{95A92563-CADD-44D9-94F1-79281452BFA9}"/>
                </a:ext>
              </a:extLst>
            </p:cNvPr>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599;p58">
              <a:extLst>
                <a:ext uri="{FF2B5EF4-FFF2-40B4-BE49-F238E27FC236}">
                  <a16:creationId xmlns:a16="http://schemas.microsoft.com/office/drawing/2014/main" id="{E2A37D17-929C-4DA2-A0F3-3F698A054A17}"/>
                </a:ext>
              </a:extLst>
            </p:cNvPr>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600;p58">
              <a:extLst>
                <a:ext uri="{FF2B5EF4-FFF2-40B4-BE49-F238E27FC236}">
                  <a16:creationId xmlns:a16="http://schemas.microsoft.com/office/drawing/2014/main" id="{BB335DEA-ADD4-4668-B3FC-9F51CCF365C4}"/>
                </a:ext>
              </a:extLst>
            </p:cNvPr>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601;p58">
              <a:extLst>
                <a:ext uri="{FF2B5EF4-FFF2-40B4-BE49-F238E27FC236}">
                  <a16:creationId xmlns:a16="http://schemas.microsoft.com/office/drawing/2014/main" id="{D36279A9-A40A-4C64-BC0F-5A1161268054}"/>
                </a:ext>
              </a:extLst>
            </p:cNvPr>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602;p58">
              <a:extLst>
                <a:ext uri="{FF2B5EF4-FFF2-40B4-BE49-F238E27FC236}">
                  <a16:creationId xmlns:a16="http://schemas.microsoft.com/office/drawing/2014/main" id="{67B99A7B-5269-4694-8F2A-32C5CC91C9D6}"/>
                </a:ext>
              </a:extLst>
            </p:cNvPr>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603;p58">
              <a:extLst>
                <a:ext uri="{FF2B5EF4-FFF2-40B4-BE49-F238E27FC236}">
                  <a16:creationId xmlns:a16="http://schemas.microsoft.com/office/drawing/2014/main" id="{D254DFCF-0C3C-420D-89A0-40E9213544FC}"/>
                </a:ext>
              </a:extLst>
            </p:cNvPr>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604;p58">
              <a:extLst>
                <a:ext uri="{FF2B5EF4-FFF2-40B4-BE49-F238E27FC236}">
                  <a16:creationId xmlns:a16="http://schemas.microsoft.com/office/drawing/2014/main" id="{CF556D6F-F0E5-44C7-A1B9-62E84C4863D8}"/>
                </a:ext>
              </a:extLst>
            </p:cNvPr>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605;p58">
              <a:extLst>
                <a:ext uri="{FF2B5EF4-FFF2-40B4-BE49-F238E27FC236}">
                  <a16:creationId xmlns:a16="http://schemas.microsoft.com/office/drawing/2014/main" id="{02742FE5-2DD6-4C33-AF8A-F72DBF24FC1D}"/>
                </a:ext>
              </a:extLst>
            </p:cNvPr>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606;p58">
              <a:extLst>
                <a:ext uri="{FF2B5EF4-FFF2-40B4-BE49-F238E27FC236}">
                  <a16:creationId xmlns:a16="http://schemas.microsoft.com/office/drawing/2014/main" id="{15D457CA-22A1-47EF-A85E-34921ED8E595}"/>
                </a:ext>
              </a:extLst>
            </p:cNvPr>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607;p58">
              <a:extLst>
                <a:ext uri="{FF2B5EF4-FFF2-40B4-BE49-F238E27FC236}">
                  <a16:creationId xmlns:a16="http://schemas.microsoft.com/office/drawing/2014/main" id="{60BFBD68-6941-4298-B32A-EBD0F88AEE22}"/>
                </a:ext>
              </a:extLst>
            </p:cNvPr>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608;p58">
              <a:extLst>
                <a:ext uri="{FF2B5EF4-FFF2-40B4-BE49-F238E27FC236}">
                  <a16:creationId xmlns:a16="http://schemas.microsoft.com/office/drawing/2014/main" id="{38ED4D4F-2796-4709-A013-379200FAF7A7}"/>
                </a:ext>
              </a:extLst>
            </p:cNvPr>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609;p58">
              <a:extLst>
                <a:ext uri="{FF2B5EF4-FFF2-40B4-BE49-F238E27FC236}">
                  <a16:creationId xmlns:a16="http://schemas.microsoft.com/office/drawing/2014/main" id="{B001FCE9-6C2D-4461-9BCA-38A7BD941237}"/>
                </a:ext>
              </a:extLst>
            </p:cNvPr>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610;p58">
              <a:extLst>
                <a:ext uri="{FF2B5EF4-FFF2-40B4-BE49-F238E27FC236}">
                  <a16:creationId xmlns:a16="http://schemas.microsoft.com/office/drawing/2014/main" id="{D15E9C52-6B25-486D-A083-51068A04DB91}"/>
                </a:ext>
              </a:extLst>
            </p:cNvPr>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611;p58">
              <a:extLst>
                <a:ext uri="{FF2B5EF4-FFF2-40B4-BE49-F238E27FC236}">
                  <a16:creationId xmlns:a16="http://schemas.microsoft.com/office/drawing/2014/main" id="{50040B8D-F550-4875-A199-AA787BC9176B}"/>
                </a:ext>
              </a:extLst>
            </p:cNvPr>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612;p58">
              <a:extLst>
                <a:ext uri="{FF2B5EF4-FFF2-40B4-BE49-F238E27FC236}">
                  <a16:creationId xmlns:a16="http://schemas.microsoft.com/office/drawing/2014/main" id="{B5F998A3-7503-4580-A4E6-804782D05812}"/>
                </a:ext>
              </a:extLst>
            </p:cNvPr>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613;p58">
              <a:extLst>
                <a:ext uri="{FF2B5EF4-FFF2-40B4-BE49-F238E27FC236}">
                  <a16:creationId xmlns:a16="http://schemas.microsoft.com/office/drawing/2014/main" id="{F53779C6-F859-4EF9-AB22-D84588AA4045}"/>
                </a:ext>
              </a:extLst>
            </p:cNvPr>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614;p58">
              <a:extLst>
                <a:ext uri="{FF2B5EF4-FFF2-40B4-BE49-F238E27FC236}">
                  <a16:creationId xmlns:a16="http://schemas.microsoft.com/office/drawing/2014/main" id="{D6A39ED4-3A75-4357-8578-A391D7B4A7A4}"/>
                </a:ext>
              </a:extLst>
            </p:cNvPr>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615;p58">
              <a:extLst>
                <a:ext uri="{FF2B5EF4-FFF2-40B4-BE49-F238E27FC236}">
                  <a16:creationId xmlns:a16="http://schemas.microsoft.com/office/drawing/2014/main" id="{307BAE4D-ACD0-49FF-A0F3-85CF12670FF0}"/>
                </a:ext>
              </a:extLst>
            </p:cNvPr>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616;p58">
              <a:extLst>
                <a:ext uri="{FF2B5EF4-FFF2-40B4-BE49-F238E27FC236}">
                  <a16:creationId xmlns:a16="http://schemas.microsoft.com/office/drawing/2014/main" id="{DE0DDB08-2787-4EF5-86F7-00702C25A32B}"/>
                </a:ext>
              </a:extLst>
            </p:cNvPr>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617;p58">
              <a:extLst>
                <a:ext uri="{FF2B5EF4-FFF2-40B4-BE49-F238E27FC236}">
                  <a16:creationId xmlns:a16="http://schemas.microsoft.com/office/drawing/2014/main" id="{E851759E-9F3A-4C5E-BC93-113C8D0069FC}"/>
                </a:ext>
              </a:extLst>
            </p:cNvPr>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618;p58">
              <a:extLst>
                <a:ext uri="{FF2B5EF4-FFF2-40B4-BE49-F238E27FC236}">
                  <a16:creationId xmlns:a16="http://schemas.microsoft.com/office/drawing/2014/main" id="{535D12C0-FBA2-4044-8B4A-F6EBF31F6CC0}"/>
                </a:ext>
              </a:extLst>
            </p:cNvPr>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619;p58">
              <a:extLst>
                <a:ext uri="{FF2B5EF4-FFF2-40B4-BE49-F238E27FC236}">
                  <a16:creationId xmlns:a16="http://schemas.microsoft.com/office/drawing/2014/main" id="{C03AAD46-C4DD-4CE7-A4C0-A7588C7B85F7}"/>
                </a:ext>
              </a:extLst>
            </p:cNvPr>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620;p58">
              <a:extLst>
                <a:ext uri="{FF2B5EF4-FFF2-40B4-BE49-F238E27FC236}">
                  <a16:creationId xmlns:a16="http://schemas.microsoft.com/office/drawing/2014/main" id="{D071CE66-DE13-4395-AD80-88324DB28E23}"/>
                </a:ext>
              </a:extLst>
            </p:cNvPr>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621;p58">
              <a:extLst>
                <a:ext uri="{FF2B5EF4-FFF2-40B4-BE49-F238E27FC236}">
                  <a16:creationId xmlns:a16="http://schemas.microsoft.com/office/drawing/2014/main" id="{E08B615F-F994-4BCA-BE10-54B98E696133}"/>
                </a:ext>
              </a:extLst>
            </p:cNvPr>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622;p58">
              <a:extLst>
                <a:ext uri="{FF2B5EF4-FFF2-40B4-BE49-F238E27FC236}">
                  <a16:creationId xmlns:a16="http://schemas.microsoft.com/office/drawing/2014/main" id="{41AA8436-EA49-481C-8C8C-42C04BEDFBA0}"/>
                </a:ext>
              </a:extLst>
            </p:cNvPr>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623;p58">
              <a:extLst>
                <a:ext uri="{FF2B5EF4-FFF2-40B4-BE49-F238E27FC236}">
                  <a16:creationId xmlns:a16="http://schemas.microsoft.com/office/drawing/2014/main" id="{C9A55415-7F2A-4758-AC23-F9BE04F4DBDE}"/>
                </a:ext>
              </a:extLst>
            </p:cNvPr>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624;p58">
              <a:extLst>
                <a:ext uri="{FF2B5EF4-FFF2-40B4-BE49-F238E27FC236}">
                  <a16:creationId xmlns:a16="http://schemas.microsoft.com/office/drawing/2014/main" id="{DDFC6E1D-13B7-4427-A918-4A5C8F342E30}"/>
                </a:ext>
              </a:extLst>
            </p:cNvPr>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625;p58">
              <a:extLst>
                <a:ext uri="{FF2B5EF4-FFF2-40B4-BE49-F238E27FC236}">
                  <a16:creationId xmlns:a16="http://schemas.microsoft.com/office/drawing/2014/main" id="{35331EF6-AE64-46B2-8B06-7AC70381F567}"/>
                </a:ext>
              </a:extLst>
            </p:cNvPr>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626;p58">
              <a:extLst>
                <a:ext uri="{FF2B5EF4-FFF2-40B4-BE49-F238E27FC236}">
                  <a16:creationId xmlns:a16="http://schemas.microsoft.com/office/drawing/2014/main" id="{091BCE4F-E030-4C8A-B451-0B3D776A07A3}"/>
                </a:ext>
              </a:extLst>
            </p:cNvPr>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627;p58">
              <a:extLst>
                <a:ext uri="{FF2B5EF4-FFF2-40B4-BE49-F238E27FC236}">
                  <a16:creationId xmlns:a16="http://schemas.microsoft.com/office/drawing/2014/main" id="{0AB5EBE4-445F-4270-8BE8-6E551148DDA5}"/>
                </a:ext>
              </a:extLst>
            </p:cNvPr>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628;p58">
              <a:extLst>
                <a:ext uri="{FF2B5EF4-FFF2-40B4-BE49-F238E27FC236}">
                  <a16:creationId xmlns:a16="http://schemas.microsoft.com/office/drawing/2014/main" id="{1C7479AD-E929-43E3-BDF3-2880A1C9C2BF}"/>
                </a:ext>
              </a:extLst>
            </p:cNvPr>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629;p58">
              <a:extLst>
                <a:ext uri="{FF2B5EF4-FFF2-40B4-BE49-F238E27FC236}">
                  <a16:creationId xmlns:a16="http://schemas.microsoft.com/office/drawing/2014/main" id="{A278A0D8-DE6B-4E5A-835C-0C2B913930D3}"/>
                </a:ext>
              </a:extLst>
            </p:cNvPr>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630;p58">
              <a:extLst>
                <a:ext uri="{FF2B5EF4-FFF2-40B4-BE49-F238E27FC236}">
                  <a16:creationId xmlns:a16="http://schemas.microsoft.com/office/drawing/2014/main" id="{B96303C9-8898-4333-996A-4FECC183EBB4}"/>
                </a:ext>
              </a:extLst>
            </p:cNvPr>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631;p58">
              <a:extLst>
                <a:ext uri="{FF2B5EF4-FFF2-40B4-BE49-F238E27FC236}">
                  <a16:creationId xmlns:a16="http://schemas.microsoft.com/office/drawing/2014/main" id="{2C9A9988-6823-4AE5-BE71-FABE22085699}"/>
                </a:ext>
              </a:extLst>
            </p:cNvPr>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632;p58">
              <a:extLst>
                <a:ext uri="{FF2B5EF4-FFF2-40B4-BE49-F238E27FC236}">
                  <a16:creationId xmlns:a16="http://schemas.microsoft.com/office/drawing/2014/main" id="{219718AB-440B-4B25-A237-039AE56A79D1}"/>
                </a:ext>
              </a:extLst>
            </p:cNvPr>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633;p58">
              <a:extLst>
                <a:ext uri="{FF2B5EF4-FFF2-40B4-BE49-F238E27FC236}">
                  <a16:creationId xmlns:a16="http://schemas.microsoft.com/office/drawing/2014/main" id="{8141AB89-BA79-416F-BB0A-D0B4742AE223}"/>
                </a:ext>
              </a:extLst>
            </p:cNvPr>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634;p58">
              <a:extLst>
                <a:ext uri="{FF2B5EF4-FFF2-40B4-BE49-F238E27FC236}">
                  <a16:creationId xmlns:a16="http://schemas.microsoft.com/office/drawing/2014/main" id="{C4CBAADB-59D3-4814-8939-7AC77572621B}"/>
                </a:ext>
              </a:extLst>
            </p:cNvPr>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635;p58">
              <a:extLst>
                <a:ext uri="{FF2B5EF4-FFF2-40B4-BE49-F238E27FC236}">
                  <a16:creationId xmlns:a16="http://schemas.microsoft.com/office/drawing/2014/main" id="{96B80F8B-0889-4ABE-AECC-881AD4818A7C}"/>
                </a:ext>
              </a:extLst>
            </p:cNvPr>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636;p58">
              <a:extLst>
                <a:ext uri="{FF2B5EF4-FFF2-40B4-BE49-F238E27FC236}">
                  <a16:creationId xmlns:a16="http://schemas.microsoft.com/office/drawing/2014/main" id="{409B5320-A155-4D54-A58C-CFC974CB4136}"/>
                </a:ext>
              </a:extLst>
            </p:cNvPr>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637;p58">
              <a:extLst>
                <a:ext uri="{FF2B5EF4-FFF2-40B4-BE49-F238E27FC236}">
                  <a16:creationId xmlns:a16="http://schemas.microsoft.com/office/drawing/2014/main" id="{6FCED47E-6232-4527-A67B-388645EA76E6}"/>
                </a:ext>
              </a:extLst>
            </p:cNvPr>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638;p58">
              <a:extLst>
                <a:ext uri="{FF2B5EF4-FFF2-40B4-BE49-F238E27FC236}">
                  <a16:creationId xmlns:a16="http://schemas.microsoft.com/office/drawing/2014/main" id="{33B11424-7FDB-461D-9F47-DCE23C657E31}"/>
                </a:ext>
              </a:extLst>
            </p:cNvPr>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639;p58">
              <a:extLst>
                <a:ext uri="{FF2B5EF4-FFF2-40B4-BE49-F238E27FC236}">
                  <a16:creationId xmlns:a16="http://schemas.microsoft.com/office/drawing/2014/main" id="{24FE5910-D15D-4533-BD94-7F7A033DCC96}"/>
                </a:ext>
              </a:extLst>
            </p:cNvPr>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640;p58">
              <a:extLst>
                <a:ext uri="{FF2B5EF4-FFF2-40B4-BE49-F238E27FC236}">
                  <a16:creationId xmlns:a16="http://schemas.microsoft.com/office/drawing/2014/main" id="{2099C34E-9B25-4FB9-AA7F-D2B5BD1A8728}"/>
                </a:ext>
              </a:extLst>
            </p:cNvPr>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641;p58">
              <a:extLst>
                <a:ext uri="{FF2B5EF4-FFF2-40B4-BE49-F238E27FC236}">
                  <a16:creationId xmlns:a16="http://schemas.microsoft.com/office/drawing/2014/main" id="{159FB1EE-577D-4E1D-985A-9D71E47AB6B7}"/>
                </a:ext>
              </a:extLst>
            </p:cNvPr>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642;p58">
              <a:extLst>
                <a:ext uri="{FF2B5EF4-FFF2-40B4-BE49-F238E27FC236}">
                  <a16:creationId xmlns:a16="http://schemas.microsoft.com/office/drawing/2014/main" id="{3799BD5A-A26E-42FC-8355-6EE1BA3A43E5}"/>
                </a:ext>
              </a:extLst>
            </p:cNvPr>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643;p58">
              <a:extLst>
                <a:ext uri="{FF2B5EF4-FFF2-40B4-BE49-F238E27FC236}">
                  <a16:creationId xmlns:a16="http://schemas.microsoft.com/office/drawing/2014/main" id="{78AF2976-7916-4A57-B662-D92DC91C277F}"/>
                </a:ext>
              </a:extLst>
            </p:cNvPr>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644;p58">
              <a:extLst>
                <a:ext uri="{FF2B5EF4-FFF2-40B4-BE49-F238E27FC236}">
                  <a16:creationId xmlns:a16="http://schemas.microsoft.com/office/drawing/2014/main" id="{FF4B1044-9778-40BA-8FDA-AE10BA3DE383}"/>
                </a:ext>
              </a:extLst>
            </p:cNvPr>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645;p58">
              <a:extLst>
                <a:ext uri="{FF2B5EF4-FFF2-40B4-BE49-F238E27FC236}">
                  <a16:creationId xmlns:a16="http://schemas.microsoft.com/office/drawing/2014/main" id="{FCBB165D-BFAD-41DD-97AF-EE15C06FEDD5}"/>
                </a:ext>
              </a:extLst>
            </p:cNvPr>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646;p58">
              <a:extLst>
                <a:ext uri="{FF2B5EF4-FFF2-40B4-BE49-F238E27FC236}">
                  <a16:creationId xmlns:a16="http://schemas.microsoft.com/office/drawing/2014/main" id="{60D86DE3-5AA6-4914-9D84-3C6C4AF4F116}"/>
                </a:ext>
              </a:extLst>
            </p:cNvPr>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647;p58">
              <a:extLst>
                <a:ext uri="{FF2B5EF4-FFF2-40B4-BE49-F238E27FC236}">
                  <a16:creationId xmlns:a16="http://schemas.microsoft.com/office/drawing/2014/main" id="{CC0199D1-B83D-4E1F-A64E-86C692514327}"/>
                </a:ext>
              </a:extLst>
            </p:cNvPr>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648;p58">
              <a:extLst>
                <a:ext uri="{FF2B5EF4-FFF2-40B4-BE49-F238E27FC236}">
                  <a16:creationId xmlns:a16="http://schemas.microsoft.com/office/drawing/2014/main" id="{56DFBF3D-44FD-4295-B781-996CDCF0D43C}"/>
                </a:ext>
              </a:extLst>
            </p:cNvPr>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649;p58">
              <a:extLst>
                <a:ext uri="{FF2B5EF4-FFF2-40B4-BE49-F238E27FC236}">
                  <a16:creationId xmlns:a16="http://schemas.microsoft.com/office/drawing/2014/main" id="{74D0758B-D9C8-4A78-8C74-D5B969FF0069}"/>
                </a:ext>
              </a:extLst>
            </p:cNvPr>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650;p58">
              <a:extLst>
                <a:ext uri="{FF2B5EF4-FFF2-40B4-BE49-F238E27FC236}">
                  <a16:creationId xmlns:a16="http://schemas.microsoft.com/office/drawing/2014/main" id="{AFD37FFF-DF25-437D-9D1E-B98443A93F17}"/>
                </a:ext>
              </a:extLst>
            </p:cNvPr>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651;p58">
              <a:extLst>
                <a:ext uri="{FF2B5EF4-FFF2-40B4-BE49-F238E27FC236}">
                  <a16:creationId xmlns:a16="http://schemas.microsoft.com/office/drawing/2014/main" id="{12DDBA87-5EDF-470F-BBD6-0E2AC33045D5}"/>
                </a:ext>
              </a:extLst>
            </p:cNvPr>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652;p58">
              <a:extLst>
                <a:ext uri="{FF2B5EF4-FFF2-40B4-BE49-F238E27FC236}">
                  <a16:creationId xmlns:a16="http://schemas.microsoft.com/office/drawing/2014/main" id="{745B4C25-B5F3-4CB7-82F4-470F4C2ED998}"/>
                </a:ext>
              </a:extLst>
            </p:cNvPr>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653;p58">
              <a:extLst>
                <a:ext uri="{FF2B5EF4-FFF2-40B4-BE49-F238E27FC236}">
                  <a16:creationId xmlns:a16="http://schemas.microsoft.com/office/drawing/2014/main" id="{9B541423-E1FC-40DD-A99D-971F064E9259}"/>
                </a:ext>
              </a:extLst>
            </p:cNvPr>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654;p58">
              <a:extLst>
                <a:ext uri="{FF2B5EF4-FFF2-40B4-BE49-F238E27FC236}">
                  <a16:creationId xmlns:a16="http://schemas.microsoft.com/office/drawing/2014/main" id="{5B1A2C03-F4B5-4562-8DE5-C714F46D0A07}"/>
                </a:ext>
              </a:extLst>
            </p:cNvPr>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655;p58">
              <a:extLst>
                <a:ext uri="{FF2B5EF4-FFF2-40B4-BE49-F238E27FC236}">
                  <a16:creationId xmlns:a16="http://schemas.microsoft.com/office/drawing/2014/main" id="{B628A432-B62F-4ADC-962B-BE37E0895EF7}"/>
                </a:ext>
              </a:extLst>
            </p:cNvPr>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656;p58">
              <a:extLst>
                <a:ext uri="{FF2B5EF4-FFF2-40B4-BE49-F238E27FC236}">
                  <a16:creationId xmlns:a16="http://schemas.microsoft.com/office/drawing/2014/main" id="{FC68B8F4-33F3-4DF4-A654-7C8C0CEFC860}"/>
                </a:ext>
              </a:extLst>
            </p:cNvPr>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657;p58">
              <a:extLst>
                <a:ext uri="{FF2B5EF4-FFF2-40B4-BE49-F238E27FC236}">
                  <a16:creationId xmlns:a16="http://schemas.microsoft.com/office/drawing/2014/main" id="{0429C328-B246-45DE-8471-21966FBC1BCE}"/>
                </a:ext>
              </a:extLst>
            </p:cNvPr>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658;p58">
              <a:extLst>
                <a:ext uri="{FF2B5EF4-FFF2-40B4-BE49-F238E27FC236}">
                  <a16:creationId xmlns:a16="http://schemas.microsoft.com/office/drawing/2014/main" id="{B49F1E37-6B8C-46F6-852F-527740F4DC47}"/>
                </a:ext>
              </a:extLst>
            </p:cNvPr>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659;p58">
              <a:extLst>
                <a:ext uri="{FF2B5EF4-FFF2-40B4-BE49-F238E27FC236}">
                  <a16:creationId xmlns:a16="http://schemas.microsoft.com/office/drawing/2014/main" id="{CFAA0E0B-0346-4C21-BD74-A70061CA6567}"/>
                </a:ext>
              </a:extLst>
            </p:cNvPr>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660;p58">
              <a:extLst>
                <a:ext uri="{FF2B5EF4-FFF2-40B4-BE49-F238E27FC236}">
                  <a16:creationId xmlns:a16="http://schemas.microsoft.com/office/drawing/2014/main" id="{9033C8F1-4057-4E53-A7EC-08399845985F}"/>
                </a:ext>
              </a:extLst>
            </p:cNvPr>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661;p58">
              <a:extLst>
                <a:ext uri="{FF2B5EF4-FFF2-40B4-BE49-F238E27FC236}">
                  <a16:creationId xmlns:a16="http://schemas.microsoft.com/office/drawing/2014/main" id="{1ECADA71-DF95-4B6C-B311-B1CA725E25C9}"/>
                </a:ext>
              </a:extLst>
            </p:cNvPr>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662;p58">
              <a:extLst>
                <a:ext uri="{FF2B5EF4-FFF2-40B4-BE49-F238E27FC236}">
                  <a16:creationId xmlns:a16="http://schemas.microsoft.com/office/drawing/2014/main" id="{8B3AA56F-EEAE-4D52-BB54-B311B901CA00}"/>
                </a:ext>
              </a:extLst>
            </p:cNvPr>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663;p58">
              <a:extLst>
                <a:ext uri="{FF2B5EF4-FFF2-40B4-BE49-F238E27FC236}">
                  <a16:creationId xmlns:a16="http://schemas.microsoft.com/office/drawing/2014/main" id="{5B34449F-B65B-41D5-A901-31C03CD5B529}"/>
                </a:ext>
              </a:extLst>
            </p:cNvPr>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664;p58">
              <a:extLst>
                <a:ext uri="{FF2B5EF4-FFF2-40B4-BE49-F238E27FC236}">
                  <a16:creationId xmlns:a16="http://schemas.microsoft.com/office/drawing/2014/main" id="{D70FEF39-E7BB-42D1-9375-3D6D860F7412}"/>
                </a:ext>
              </a:extLst>
            </p:cNvPr>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665;p58">
              <a:extLst>
                <a:ext uri="{FF2B5EF4-FFF2-40B4-BE49-F238E27FC236}">
                  <a16:creationId xmlns:a16="http://schemas.microsoft.com/office/drawing/2014/main" id="{A2AFF6C1-81D6-4BBD-B555-53B1F72B7D62}"/>
                </a:ext>
              </a:extLst>
            </p:cNvPr>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666;p58">
              <a:extLst>
                <a:ext uri="{FF2B5EF4-FFF2-40B4-BE49-F238E27FC236}">
                  <a16:creationId xmlns:a16="http://schemas.microsoft.com/office/drawing/2014/main" id="{AB8DCFCB-1F43-4FE7-896E-E7F68AB9DDF0}"/>
                </a:ext>
              </a:extLst>
            </p:cNvPr>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667;p58">
              <a:extLst>
                <a:ext uri="{FF2B5EF4-FFF2-40B4-BE49-F238E27FC236}">
                  <a16:creationId xmlns:a16="http://schemas.microsoft.com/office/drawing/2014/main" id="{A762A87C-6C83-4F97-9F47-392BC903A699}"/>
                </a:ext>
              </a:extLst>
            </p:cNvPr>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668;p58">
              <a:extLst>
                <a:ext uri="{FF2B5EF4-FFF2-40B4-BE49-F238E27FC236}">
                  <a16:creationId xmlns:a16="http://schemas.microsoft.com/office/drawing/2014/main" id="{80DDD1A1-A390-407F-B19A-36DD479DB53B}"/>
                </a:ext>
              </a:extLst>
            </p:cNvPr>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669;p58">
              <a:extLst>
                <a:ext uri="{FF2B5EF4-FFF2-40B4-BE49-F238E27FC236}">
                  <a16:creationId xmlns:a16="http://schemas.microsoft.com/office/drawing/2014/main" id="{6C38C35E-DE84-48A3-9EDB-BE1CB8477B8C}"/>
                </a:ext>
              </a:extLst>
            </p:cNvPr>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670;p58">
              <a:extLst>
                <a:ext uri="{FF2B5EF4-FFF2-40B4-BE49-F238E27FC236}">
                  <a16:creationId xmlns:a16="http://schemas.microsoft.com/office/drawing/2014/main" id="{43323505-EC97-4F5A-A835-6FEC73C367D5}"/>
                </a:ext>
              </a:extLst>
            </p:cNvPr>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671;p58">
              <a:extLst>
                <a:ext uri="{FF2B5EF4-FFF2-40B4-BE49-F238E27FC236}">
                  <a16:creationId xmlns:a16="http://schemas.microsoft.com/office/drawing/2014/main" id="{0CF64607-E52B-4F5E-B7E1-A15C1A5DA9DE}"/>
                </a:ext>
              </a:extLst>
            </p:cNvPr>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672;p58">
              <a:extLst>
                <a:ext uri="{FF2B5EF4-FFF2-40B4-BE49-F238E27FC236}">
                  <a16:creationId xmlns:a16="http://schemas.microsoft.com/office/drawing/2014/main" id="{A8480287-A8CC-4FAF-8D1C-EA5B88DADF04}"/>
                </a:ext>
              </a:extLst>
            </p:cNvPr>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673;p58">
              <a:extLst>
                <a:ext uri="{FF2B5EF4-FFF2-40B4-BE49-F238E27FC236}">
                  <a16:creationId xmlns:a16="http://schemas.microsoft.com/office/drawing/2014/main" id="{82D04D99-2863-4C0A-9A91-81811A04D4D9}"/>
                </a:ext>
              </a:extLst>
            </p:cNvPr>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674;p58">
              <a:extLst>
                <a:ext uri="{FF2B5EF4-FFF2-40B4-BE49-F238E27FC236}">
                  <a16:creationId xmlns:a16="http://schemas.microsoft.com/office/drawing/2014/main" id="{1E8EDFF2-7EF7-44D2-9C7C-A6E91A98A11F}"/>
                </a:ext>
              </a:extLst>
            </p:cNvPr>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675;p58">
              <a:extLst>
                <a:ext uri="{FF2B5EF4-FFF2-40B4-BE49-F238E27FC236}">
                  <a16:creationId xmlns:a16="http://schemas.microsoft.com/office/drawing/2014/main" id="{23CDC162-F4C4-4109-89F7-E8BAA294CEEB}"/>
                </a:ext>
              </a:extLst>
            </p:cNvPr>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676;p58">
              <a:extLst>
                <a:ext uri="{FF2B5EF4-FFF2-40B4-BE49-F238E27FC236}">
                  <a16:creationId xmlns:a16="http://schemas.microsoft.com/office/drawing/2014/main" id="{47808155-742F-45AE-A457-6F94630AF27F}"/>
                </a:ext>
              </a:extLst>
            </p:cNvPr>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677;p58">
              <a:extLst>
                <a:ext uri="{FF2B5EF4-FFF2-40B4-BE49-F238E27FC236}">
                  <a16:creationId xmlns:a16="http://schemas.microsoft.com/office/drawing/2014/main" id="{765EA3E9-5773-44DC-ABEA-ED30F1CE97C4}"/>
                </a:ext>
              </a:extLst>
            </p:cNvPr>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678;p58">
              <a:extLst>
                <a:ext uri="{FF2B5EF4-FFF2-40B4-BE49-F238E27FC236}">
                  <a16:creationId xmlns:a16="http://schemas.microsoft.com/office/drawing/2014/main" id="{4EC20647-A7FA-4B51-A5BD-A643C1577901}"/>
                </a:ext>
              </a:extLst>
            </p:cNvPr>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679;p58">
              <a:extLst>
                <a:ext uri="{FF2B5EF4-FFF2-40B4-BE49-F238E27FC236}">
                  <a16:creationId xmlns:a16="http://schemas.microsoft.com/office/drawing/2014/main" id="{08CFEDE4-7868-4F91-9ECB-49BD6EC3D530}"/>
                </a:ext>
              </a:extLst>
            </p:cNvPr>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680;p58">
              <a:extLst>
                <a:ext uri="{FF2B5EF4-FFF2-40B4-BE49-F238E27FC236}">
                  <a16:creationId xmlns:a16="http://schemas.microsoft.com/office/drawing/2014/main" id="{2C73ECBB-03AD-4CAC-BEB9-0D430634CE43}"/>
                </a:ext>
              </a:extLst>
            </p:cNvPr>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681;p58">
              <a:extLst>
                <a:ext uri="{FF2B5EF4-FFF2-40B4-BE49-F238E27FC236}">
                  <a16:creationId xmlns:a16="http://schemas.microsoft.com/office/drawing/2014/main" id="{EBDB6441-994B-4096-B071-B6F3B4288A58}"/>
                </a:ext>
              </a:extLst>
            </p:cNvPr>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682;p58">
              <a:extLst>
                <a:ext uri="{FF2B5EF4-FFF2-40B4-BE49-F238E27FC236}">
                  <a16:creationId xmlns:a16="http://schemas.microsoft.com/office/drawing/2014/main" id="{5E9BEBCA-6886-47CB-B6AC-B29F5E7FAA07}"/>
                </a:ext>
              </a:extLst>
            </p:cNvPr>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683;p58">
              <a:extLst>
                <a:ext uri="{FF2B5EF4-FFF2-40B4-BE49-F238E27FC236}">
                  <a16:creationId xmlns:a16="http://schemas.microsoft.com/office/drawing/2014/main" id="{435EC3A2-2413-434D-8B9D-F74F91BD9A94}"/>
                </a:ext>
              </a:extLst>
            </p:cNvPr>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684;p58">
              <a:extLst>
                <a:ext uri="{FF2B5EF4-FFF2-40B4-BE49-F238E27FC236}">
                  <a16:creationId xmlns:a16="http://schemas.microsoft.com/office/drawing/2014/main" id="{C45DAC12-C699-483E-97E1-5A5F5B5C2AA2}"/>
                </a:ext>
              </a:extLst>
            </p:cNvPr>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685;p58">
              <a:extLst>
                <a:ext uri="{FF2B5EF4-FFF2-40B4-BE49-F238E27FC236}">
                  <a16:creationId xmlns:a16="http://schemas.microsoft.com/office/drawing/2014/main" id="{60CF13BE-122B-454C-A0B1-D5732C09BE3C}"/>
                </a:ext>
              </a:extLst>
            </p:cNvPr>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686;p58">
              <a:extLst>
                <a:ext uri="{FF2B5EF4-FFF2-40B4-BE49-F238E27FC236}">
                  <a16:creationId xmlns:a16="http://schemas.microsoft.com/office/drawing/2014/main" id="{F4AE6C5B-4416-4C10-92A3-6366161A977A}"/>
                </a:ext>
              </a:extLst>
            </p:cNvPr>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687;p58">
              <a:extLst>
                <a:ext uri="{FF2B5EF4-FFF2-40B4-BE49-F238E27FC236}">
                  <a16:creationId xmlns:a16="http://schemas.microsoft.com/office/drawing/2014/main" id="{6138EA34-645A-4FAB-B03D-C6E8E1B48356}"/>
                </a:ext>
              </a:extLst>
            </p:cNvPr>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688;p58">
              <a:extLst>
                <a:ext uri="{FF2B5EF4-FFF2-40B4-BE49-F238E27FC236}">
                  <a16:creationId xmlns:a16="http://schemas.microsoft.com/office/drawing/2014/main" id="{BBBA5B56-F7D4-46F9-ACF0-A11542591FBE}"/>
                </a:ext>
              </a:extLst>
            </p:cNvPr>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689;p58">
              <a:extLst>
                <a:ext uri="{FF2B5EF4-FFF2-40B4-BE49-F238E27FC236}">
                  <a16:creationId xmlns:a16="http://schemas.microsoft.com/office/drawing/2014/main" id="{F1467EE7-F28F-4368-AFB7-9BC6BF9AC6CC}"/>
                </a:ext>
              </a:extLst>
            </p:cNvPr>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690;p58">
              <a:extLst>
                <a:ext uri="{FF2B5EF4-FFF2-40B4-BE49-F238E27FC236}">
                  <a16:creationId xmlns:a16="http://schemas.microsoft.com/office/drawing/2014/main" id="{E9CE1188-2117-4263-9628-251315EC6D74}"/>
                </a:ext>
              </a:extLst>
            </p:cNvPr>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691;p58">
              <a:extLst>
                <a:ext uri="{FF2B5EF4-FFF2-40B4-BE49-F238E27FC236}">
                  <a16:creationId xmlns:a16="http://schemas.microsoft.com/office/drawing/2014/main" id="{048A6C4B-FFF4-45B0-9F30-567337E015E5}"/>
                </a:ext>
              </a:extLst>
            </p:cNvPr>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692;p58">
              <a:extLst>
                <a:ext uri="{FF2B5EF4-FFF2-40B4-BE49-F238E27FC236}">
                  <a16:creationId xmlns:a16="http://schemas.microsoft.com/office/drawing/2014/main" id="{1DA30C44-0FF1-40DD-B35C-EDE304368C8B}"/>
                </a:ext>
              </a:extLst>
            </p:cNvPr>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693;p58">
              <a:extLst>
                <a:ext uri="{FF2B5EF4-FFF2-40B4-BE49-F238E27FC236}">
                  <a16:creationId xmlns:a16="http://schemas.microsoft.com/office/drawing/2014/main" id="{BC7DA8D4-090F-49F6-9AD8-9A4EF8F312BE}"/>
                </a:ext>
              </a:extLst>
            </p:cNvPr>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694;p58">
              <a:extLst>
                <a:ext uri="{FF2B5EF4-FFF2-40B4-BE49-F238E27FC236}">
                  <a16:creationId xmlns:a16="http://schemas.microsoft.com/office/drawing/2014/main" id="{F5AF5ED8-592F-4598-827F-1227E1501980}"/>
                </a:ext>
              </a:extLst>
            </p:cNvPr>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695;p58">
              <a:extLst>
                <a:ext uri="{FF2B5EF4-FFF2-40B4-BE49-F238E27FC236}">
                  <a16:creationId xmlns:a16="http://schemas.microsoft.com/office/drawing/2014/main" id="{C3A24E43-0DFD-4E03-9559-B0B9B04A87F6}"/>
                </a:ext>
              </a:extLst>
            </p:cNvPr>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696;p58">
              <a:extLst>
                <a:ext uri="{FF2B5EF4-FFF2-40B4-BE49-F238E27FC236}">
                  <a16:creationId xmlns:a16="http://schemas.microsoft.com/office/drawing/2014/main" id="{2B49A160-50D1-4C08-8E38-BB60802B96EB}"/>
                </a:ext>
              </a:extLst>
            </p:cNvPr>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697;p58">
              <a:extLst>
                <a:ext uri="{FF2B5EF4-FFF2-40B4-BE49-F238E27FC236}">
                  <a16:creationId xmlns:a16="http://schemas.microsoft.com/office/drawing/2014/main" id="{85467429-A49F-490A-9BE0-FF1E2A457018}"/>
                </a:ext>
              </a:extLst>
            </p:cNvPr>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698;p58">
              <a:extLst>
                <a:ext uri="{FF2B5EF4-FFF2-40B4-BE49-F238E27FC236}">
                  <a16:creationId xmlns:a16="http://schemas.microsoft.com/office/drawing/2014/main" id="{06554395-17DD-4F78-852D-D716A83957C2}"/>
                </a:ext>
              </a:extLst>
            </p:cNvPr>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699;p58">
              <a:extLst>
                <a:ext uri="{FF2B5EF4-FFF2-40B4-BE49-F238E27FC236}">
                  <a16:creationId xmlns:a16="http://schemas.microsoft.com/office/drawing/2014/main" id="{87C9D5C7-7B0A-4BCC-9CF7-256FD733F61B}"/>
                </a:ext>
              </a:extLst>
            </p:cNvPr>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700;p58">
              <a:extLst>
                <a:ext uri="{FF2B5EF4-FFF2-40B4-BE49-F238E27FC236}">
                  <a16:creationId xmlns:a16="http://schemas.microsoft.com/office/drawing/2014/main" id="{6CB27415-0C03-4FC1-9788-F4D092C6CCAF}"/>
                </a:ext>
              </a:extLst>
            </p:cNvPr>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701;p58">
              <a:extLst>
                <a:ext uri="{FF2B5EF4-FFF2-40B4-BE49-F238E27FC236}">
                  <a16:creationId xmlns:a16="http://schemas.microsoft.com/office/drawing/2014/main" id="{61B653B5-00E4-453C-8A62-932FA831A738}"/>
                </a:ext>
              </a:extLst>
            </p:cNvPr>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702;p58">
              <a:extLst>
                <a:ext uri="{FF2B5EF4-FFF2-40B4-BE49-F238E27FC236}">
                  <a16:creationId xmlns:a16="http://schemas.microsoft.com/office/drawing/2014/main" id="{DD490968-9A83-4B5A-88EC-A07CE3BD7064}"/>
                </a:ext>
              </a:extLst>
            </p:cNvPr>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703;p58">
              <a:extLst>
                <a:ext uri="{FF2B5EF4-FFF2-40B4-BE49-F238E27FC236}">
                  <a16:creationId xmlns:a16="http://schemas.microsoft.com/office/drawing/2014/main" id="{B34791E9-390E-41F8-B57D-C7E3C1FA7585}"/>
                </a:ext>
              </a:extLst>
            </p:cNvPr>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704;p58">
              <a:extLst>
                <a:ext uri="{FF2B5EF4-FFF2-40B4-BE49-F238E27FC236}">
                  <a16:creationId xmlns:a16="http://schemas.microsoft.com/office/drawing/2014/main" id="{889A26FF-4651-4ACC-A4D3-D60E8439826C}"/>
                </a:ext>
              </a:extLst>
            </p:cNvPr>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705;p58">
              <a:extLst>
                <a:ext uri="{FF2B5EF4-FFF2-40B4-BE49-F238E27FC236}">
                  <a16:creationId xmlns:a16="http://schemas.microsoft.com/office/drawing/2014/main" id="{0D47B82D-1D94-4BDA-8448-C0B54F445C42}"/>
                </a:ext>
              </a:extLst>
            </p:cNvPr>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706;p58">
              <a:extLst>
                <a:ext uri="{FF2B5EF4-FFF2-40B4-BE49-F238E27FC236}">
                  <a16:creationId xmlns:a16="http://schemas.microsoft.com/office/drawing/2014/main" id="{3C980634-D9F1-4D02-9345-7204B86EC763}"/>
                </a:ext>
              </a:extLst>
            </p:cNvPr>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707;p58">
              <a:extLst>
                <a:ext uri="{FF2B5EF4-FFF2-40B4-BE49-F238E27FC236}">
                  <a16:creationId xmlns:a16="http://schemas.microsoft.com/office/drawing/2014/main" id="{3D11BEB6-6927-433A-8143-1DEF95AE2427}"/>
                </a:ext>
              </a:extLst>
            </p:cNvPr>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708;p58">
              <a:extLst>
                <a:ext uri="{FF2B5EF4-FFF2-40B4-BE49-F238E27FC236}">
                  <a16:creationId xmlns:a16="http://schemas.microsoft.com/office/drawing/2014/main" id="{5A85A92E-EFDF-4B8D-BFD9-BF708ED09A0D}"/>
                </a:ext>
              </a:extLst>
            </p:cNvPr>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709;p58">
              <a:extLst>
                <a:ext uri="{FF2B5EF4-FFF2-40B4-BE49-F238E27FC236}">
                  <a16:creationId xmlns:a16="http://schemas.microsoft.com/office/drawing/2014/main" id="{55715CC9-EBB5-4F12-B3F4-F751ED1B67F8}"/>
                </a:ext>
              </a:extLst>
            </p:cNvPr>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710;p58">
              <a:extLst>
                <a:ext uri="{FF2B5EF4-FFF2-40B4-BE49-F238E27FC236}">
                  <a16:creationId xmlns:a16="http://schemas.microsoft.com/office/drawing/2014/main" id="{D4214142-D926-4C37-9778-CC9DE7FF96A7}"/>
                </a:ext>
              </a:extLst>
            </p:cNvPr>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711;p58">
              <a:extLst>
                <a:ext uri="{FF2B5EF4-FFF2-40B4-BE49-F238E27FC236}">
                  <a16:creationId xmlns:a16="http://schemas.microsoft.com/office/drawing/2014/main" id="{5A05A4B5-4A5D-4BDE-BEBC-0B9C295585D4}"/>
                </a:ext>
              </a:extLst>
            </p:cNvPr>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712;p58">
              <a:extLst>
                <a:ext uri="{FF2B5EF4-FFF2-40B4-BE49-F238E27FC236}">
                  <a16:creationId xmlns:a16="http://schemas.microsoft.com/office/drawing/2014/main" id="{5ABB24E0-BDB5-42A6-B294-5CACD5DC3D3F}"/>
                </a:ext>
              </a:extLst>
            </p:cNvPr>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713;p58">
              <a:extLst>
                <a:ext uri="{FF2B5EF4-FFF2-40B4-BE49-F238E27FC236}">
                  <a16:creationId xmlns:a16="http://schemas.microsoft.com/office/drawing/2014/main" id="{F02A5034-865D-4EC4-BFAF-69CEC4A60058}"/>
                </a:ext>
              </a:extLst>
            </p:cNvPr>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714;p58">
              <a:extLst>
                <a:ext uri="{FF2B5EF4-FFF2-40B4-BE49-F238E27FC236}">
                  <a16:creationId xmlns:a16="http://schemas.microsoft.com/office/drawing/2014/main" id="{D836C222-DB45-481E-9C7A-C70C6B8EA5F2}"/>
                </a:ext>
              </a:extLst>
            </p:cNvPr>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715;p58">
              <a:extLst>
                <a:ext uri="{FF2B5EF4-FFF2-40B4-BE49-F238E27FC236}">
                  <a16:creationId xmlns:a16="http://schemas.microsoft.com/office/drawing/2014/main" id="{819B4A30-8D11-491F-AEA6-8331993E3CF4}"/>
                </a:ext>
              </a:extLst>
            </p:cNvPr>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716;p58">
              <a:extLst>
                <a:ext uri="{FF2B5EF4-FFF2-40B4-BE49-F238E27FC236}">
                  <a16:creationId xmlns:a16="http://schemas.microsoft.com/office/drawing/2014/main" id="{E4ED4284-0714-43C3-AEF2-7D025AB00A9B}"/>
                </a:ext>
              </a:extLst>
            </p:cNvPr>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717;p58">
              <a:extLst>
                <a:ext uri="{FF2B5EF4-FFF2-40B4-BE49-F238E27FC236}">
                  <a16:creationId xmlns:a16="http://schemas.microsoft.com/office/drawing/2014/main" id="{65C14CF0-8E9F-44A6-81A9-6F8C293C2B38}"/>
                </a:ext>
              </a:extLst>
            </p:cNvPr>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718;p58">
              <a:extLst>
                <a:ext uri="{FF2B5EF4-FFF2-40B4-BE49-F238E27FC236}">
                  <a16:creationId xmlns:a16="http://schemas.microsoft.com/office/drawing/2014/main" id="{3725E807-4005-40D0-B1FD-491E39A5DC7A}"/>
                </a:ext>
              </a:extLst>
            </p:cNvPr>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719;p58">
              <a:extLst>
                <a:ext uri="{FF2B5EF4-FFF2-40B4-BE49-F238E27FC236}">
                  <a16:creationId xmlns:a16="http://schemas.microsoft.com/office/drawing/2014/main" id="{058E05CB-F295-44DA-97F9-55C5709A76B5}"/>
                </a:ext>
              </a:extLst>
            </p:cNvPr>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720;p58">
              <a:extLst>
                <a:ext uri="{FF2B5EF4-FFF2-40B4-BE49-F238E27FC236}">
                  <a16:creationId xmlns:a16="http://schemas.microsoft.com/office/drawing/2014/main" id="{E55B45EE-256D-434B-B5F0-D88B39716CBC}"/>
                </a:ext>
              </a:extLst>
            </p:cNvPr>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721;p58">
              <a:extLst>
                <a:ext uri="{FF2B5EF4-FFF2-40B4-BE49-F238E27FC236}">
                  <a16:creationId xmlns:a16="http://schemas.microsoft.com/office/drawing/2014/main" id="{CD6FEDD3-8E80-425F-BE66-86DCFDDA0348}"/>
                </a:ext>
              </a:extLst>
            </p:cNvPr>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722;p58">
              <a:extLst>
                <a:ext uri="{FF2B5EF4-FFF2-40B4-BE49-F238E27FC236}">
                  <a16:creationId xmlns:a16="http://schemas.microsoft.com/office/drawing/2014/main" id="{A4AF573B-56E6-4603-AE5C-A8055A839677}"/>
                </a:ext>
              </a:extLst>
            </p:cNvPr>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723;p58">
              <a:extLst>
                <a:ext uri="{FF2B5EF4-FFF2-40B4-BE49-F238E27FC236}">
                  <a16:creationId xmlns:a16="http://schemas.microsoft.com/office/drawing/2014/main" id="{57241069-7AC6-477D-A488-03426CA1F092}"/>
                </a:ext>
              </a:extLst>
            </p:cNvPr>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724;p58">
              <a:extLst>
                <a:ext uri="{FF2B5EF4-FFF2-40B4-BE49-F238E27FC236}">
                  <a16:creationId xmlns:a16="http://schemas.microsoft.com/office/drawing/2014/main" id="{00AA7C0B-7111-4DB0-8308-9E360E2EBC3F}"/>
                </a:ext>
              </a:extLst>
            </p:cNvPr>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725;p58">
              <a:extLst>
                <a:ext uri="{FF2B5EF4-FFF2-40B4-BE49-F238E27FC236}">
                  <a16:creationId xmlns:a16="http://schemas.microsoft.com/office/drawing/2014/main" id="{172D8426-442C-475F-A95B-1FC54D87FD9F}"/>
                </a:ext>
              </a:extLst>
            </p:cNvPr>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726;p58">
              <a:extLst>
                <a:ext uri="{FF2B5EF4-FFF2-40B4-BE49-F238E27FC236}">
                  <a16:creationId xmlns:a16="http://schemas.microsoft.com/office/drawing/2014/main" id="{F63E5042-9592-4BB1-8B17-4E8AF3249753}"/>
                </a:ext>
              </a:extLst>
            </p:cNvPr>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727;p58">
              <a:extLst>
                <a:ext uri="{FF2B5EF4-FFF2-40B4-BE49-F238E27FC236}">
                  <a16:creationId xmlns:a16="http://schemas.microsoft.com/office/drawing/2014/main" id="{4396099F-855F-4B00-8271-0241A8B67925}"/>
                </a:ext>
              </a:extLst>
            </p:cNvPr>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4542;p58">
            <a:extLst>
              <a:ext uri="{FF2B5EF4-FFF2-40B4-BE49-F238E27FC236}">
                <a16:creationId xmlns:a16="http://schemas.microsoft.com/office/drawing/2014/main" id="{105DD883-C950-4C75-BE3B-27EE2D36B384}"/>
              </a:ext>
            </a:extLst>
          </p:cNvPr>
          <p:cNvGrpSpPr/>
          <p:nvPr/>
        </p:nvGrpSpPr>
        <p:grpSpPr>
          <a:xfrm>
            <a:off x="8448336" y="-95250"/>
            <a:ext cx="1235990" cy="1227266"/>
            <a:chOff x="1173550" y="238600"/>
            <a:chExt cx="5252825" cy="5215750"/>
          </a:xfrm>
        </p:grpSpPr>
        <p:sp>
          <p:nvSpPr>
            <p:cNvPr id="379" name="Google Shape;4543;p58">
              <a:extLst>
                <a:ext uri="{FF2B5EF4-FFF2-40B4-BE49-F238E27FC236}">
                  <a16:creationId xmlns:a16="http://schemas.microsoft.com/office/drawing/2014/main" id="{8A90A09E-390A-47C4-B62F-5E0331E0312A}"/>
                </a:ext>
              </a:extLst>
            </p:cNvPr>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544;p58">
              <a:extLst>
                <a:ext uri="{FF2B5EF4-FFF2-40B4-BE49-F238E27FC236}">
                  <a16:creationId xmlns:a16="http://schemas.microsoft.com/office/drawing/2014/main" id="{1EB751AE-1C15-4914-AF9F-30D68890E78F}"/>
                </a:ext>
              </a:extLst>
            </p:cNvPr>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545;p58">
              <a:extLst>
                <a:ext uri="{FF2B5EF4-FFF2-40B4-BE49-F238E27FC236}">
                  <a16:creationId xmlns:a16="http://schemas.microsoft.com/office/drawing/2014/main" id="{A65559D0-9D88-468C-A319-2E1617E13AC2}"/>
                </a:ext>
              </a:extLst>
            </p:cNvPr>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546;p58">
              <a:extLst>
                <a:ext uri="{FF2B5EF4-FFF2-40B4-BE49-F238E27FC236}">
                  <a16:creationId xmlns:a16="http://schemas.microsoft.com/office/drawing/2014/main" id="{634332BF-B5CF-494E-8112-9A5E3DB623AB}"/>
                </a:ext>
              </a:extLst>
            </p:cNvPr>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547;p58">
              <a:extLst>
                <a:ext uri="{FF2B5EF4-FFF2-40B4-BE49-F238E27FC236}">
                  <a16:creationId xmlns:a16="http://schemas.microsoft.com/office/drawing/2014/main" id="{E4826C0C-2C6F-43FC-8096-C299C82A5901}"/>
                </a:ext>
              </a:extLst>
            </p:cNvPr>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548;p58">
              <a:extLst>
                <a:ext uri="{FF2B5EF4-FFF2-40B4-BE49-F238E27FC236}">
                  <a16:creationId xmlns:a16="http://schemas.microsoft.com/office/drawing/2014/main" id="{1C4D75E7-C580-422C-BE8C-3B00A20E61EF}"/>
                </a:ext>
              </a:extLst>
            </p:cNvPr>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549;p58">
              <a:extLst>
                <a:ext uri="{FF2B5EF4-FFF2-40B4-BE49-F238E27FC236}">
                  <a16:creationId xmlns:a16="http://schemas.microsoft.com/office/drawing/2014/main" id="{86BF292A-A8EB-4E7E-8F6E-04B1D78903D3}"/>
                </a:ext>
              </a:extLst>
            </p:cNvPr>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550;p58">
              <a:extLst>
                <a:ext uri="{FF2B5EF4-FFF2-40B4-BE49-F238E27FC236}">
                  <a16:creationId xmlns:a16="http://schemas.microsoft.com/office/drawing/2014/main" id="{8A2A3A01-C6F4-4D4E-A6F8-5E8D33BB03F1}"/>
                </a:ext>
              </a:extLst>
            </p:cNvPr>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551;p58">
              <a:extLst>
                <a:ext uri="{FF2B5EF4-FFF2-40B4-BE49-F238E27FC236}">
                  <a16:creationId xmlns:a16="http://schemas.microsoft.com/office/drawing/2014/main" id="{CF51B43F-49A9-418A-AACC-9F281C6F2442}"/>
                </a:ext>
              </a:extLst>
            </p:cNvPr>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552;p58">
              <a:extLst>
                <a:ext uri="{FF2B5EF4-FFF2-40B4-BE49-F238E27FC236}">
                  <a16:creationId xmlns:a16="http://schemas.microsoft.com/office/drawing/2014/main" id="{1862335A-2DAD-473A-BD40-08A969CF61B2}"/>
                </a:ext>
              </a:extLst>
            </p:cNvPr>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553;p58">
              <a:extLst>
                <a:ext uri="{FF2B5EF4-FFF2-40B4-BE49-F238E27FC236}">
                  <a16:creationId xmlns:a16="http://schemas.microsoft.com/office/drawing/2014/main" id="{0DCE30EB-B65B-4359-A89C-2D016F61AF52}"/>
                </a:ext>
              </a:extLst>
            </p:cNvPr>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554;p58">
              <a:extLst>
                <a:ext uri="{FF2B5EF4-FFF2-40B4-BE49-F238E27FC236}">
                  <a16:creationId xmlns:a16="http://schemas.microsoft.com/office/drawing/2014/main" id="{2B3497B1-7285-40FD-93B8-99F8BF904823}"/>
                </a:ext>
              </a:extLst>
            </p:cNvPr>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555;p58">
              <a:extLst>
                <a:ext uri="{FF2B5EF4-FFF2-40B4-BE49-F238E27FC236}">
                  <a16:creationId xmlns:a16="http://schemas.microsoft.com/office/drawing/2014/main" id="{935982D8-F38B-4143-8FDC-948A969A3E4F}"/>
                </a:ext>
              </a:extLst>
            </p:cNvPr>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556;p58">
              <a:extLst>
                <a:ext uri="{FF2B5EF4-FFF2-40B4-BE49-F238E27FC236}">
                  <a16:creationId xmlns:a16="http://schemas.microsoft.com/office/drawing/2014/main" id="{0CF5DD79-9F03-4B14-B870-7C5158E112DA}"/>
                </a:ext>
              </a:extLst>
            </p:cNvPr>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557;p58">
              <a:extLst>
                <a:ext uri="{FF2B5EF4-FFF2-40B4-BE49-F238E27FC236}">
                  <a16:creationId xmlns:a16="http://schemas.microsoft.com/office/drawing/2014/main" id="{A08B5606-E3DB-4BE2-9616-8F96ABEBD8A4}"/>
                </a:ext>
              </a:extLst>
            </p:cNvPr>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558;p58">
              <a:extLst>
                <a:ext uri="{FF2B5EF4-FFF2-40B4-BE49-F238E27FC236}">
                  <a16:creationId xmlns:a16="http://schemas.microsoft.com/office/drawing/2014/main" id="{A77D9EB7-E0A8-45C1-B1DC-655BB662D632}"/>
                </a:ext>
              </a:extLst>
            </p:cNvPr>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559;p58">
              <a:extLst>
                <a:ext uri="{FF2B5EF4-FFF2-40B4-BE49-F238E27FC236}">
                  <a16:creationId xmlns:a16="http://schemas.microsoft.com/office/drawing/2014/main" id="{7C13F139-B315-4668-AC82-E4E0151CE387}"/>
                </a:ext>
              </a:extLst>
            </p:cNvPr>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560;p58">
              <a:extLst>
                <a:ext uri="{FF2B5EF4-FFF2-40B4-BE49-F238E27FC236}">
                  <a16:creationId xmlns:a16="http://schemas.microsoft.com/office/drawing/2014/main" id="{3A664387-0B64-4BC2-BFD1-617E764735B0}"/>
                </a:ext>
              </a:extLst>
            </p:cNvPr>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561;p58">
              <a:extLst>
                <a:ext uri="{FF2B5EF4-FFF2-40B4-BE49-F238E27FC236}">
                  <a16:creationId xmlns:a16="http://schemas.microsoft.com/office/drawing/2014/main" id="{FCB76201-675F-479E-8555-E58CC7422010}"/>
                </a:ext>
              </a:extLst>
            </p:cNvPr>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562;p58">
              <a:extLst>
                <a:ext uri="{FF2B5EF4-FFF2-40B4-BE49-F238E27FC236}">
                  <a16:creationId xmlns:a16="http://schemas.microsoft.com/office/drawing/2014/main" id="{85A0DD9F-B1D4-486C-9FE0-BCE49144BA09}"/>
                </a:ext>
              </a:extLst>
            </p:cNvPr>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563;p58">
              <a:extLst>
                <a:ext uri="{FF2B5EF4-FFF2-40B4-BE49-F238E27FC236}">
                  <a16:creationId xmlns:a16="http://schemas.microsoft.com/office/drawing/2014/main" id="{69B74CC5-5FE7-48BD-A6F8-5596CB8992DF}"/>
                </a:ext>
              </a:extLst>
            </p:cNvPr>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564;p58">
              <a:extLst>
                <a:ext uri="{FF2B5EF4-FFF2-40B4-BE49-F238E27FC236}">
                  <a16:creationId xmlns:a16="http://schemas.microsoft.com/office/drawing/2014/main" id="{D6A844B9-5607-4E80-85B8-0CA10717A7AF}"/>
                </a:ext>
              </a:extLst>
            </p:cNvPr>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565;p58">
              <a:extLst>
                <a:ext uri="{FF2B5EF4-FFF2-40B4-BE49-F238E27FC236}">
                  <a16:creationId xmlns:a16="http://schemas.microsoft.com/office/drawing/2014/main" id="{D2925B46-BB97-4FE1-8761-C8C1524A7B49}"/>
                </a:ext>
              </a:extLst>
            </p:cNvPr>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566;p58">
              <a:extLst>
                <a:ext uri="{FF2B5EF4-FFF2-40B4-BE49-F238E27FC236}">
                  <a16:creationId xmlns:a16="http://schemas.microsoft.com/office/drawing/2014/main" id="{1AD4DC3D-6D08-4C84-9BEF-80644502E7C3}"/>
                </a:ext>
              </a:extLst>
            </p:cNvPr>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567;p58">
              <a:extLst>
                <a:ext uri="{FF2B5EF4-FFF2-40B4-BE49-F238E27FC236}">
                  <a16:creationId xmlns:a16="http://schemas.microsoft.com/office/drawing/2014/main" id="{09B615F0-26DA-4774-9241-1BD9478D90FB}"/>
                </a:ext>
              </a:extLst>
            </p:cNvPr>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568;p58">
              <a:extLst>
                <a:ext uri="{FF2B5EF4-FFF2-40B4-BE49-F238E27FC236}">
                  <a16:creationId xmlns:a16="http://schemas.microsoft.com/office/drawing/2014/main" id="{615464C4-6F84-4FCF-B659-C7304D049A79}"/>
                </a:ext>
              </a:extLst>
            </p:cNvPr>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569;p58">
              <a:extLst>
                <a:ext uri="{FF2B5EF4-FFF2-40B4-BE49-F238E27FC236}">
                  <a16:creationId xmlns:a16="http://schemas.microsoft.com/office/drawing/2014/main" id="{97F88B42-0792-49B9-A74B-BED6E1078C89}"/>
                </a:ext>
              </a:extLst>
            </p:cNvPr>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570;p58">
              <a:extLst>
                <a:ext uri="{FF2B5EF4-FFF2-40B4-BE49-F238E27FC236}">
                  <a16:creationId xmlns:a16="http://schemas.microsoft.com/office/drawing/2014/main" id="{7B3438D2-3475-46BC-A157-C194C4FBBCB0}"/>
                </a:ext>
              </a:extLst>
            </p:cNvPr>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571;p58">
              <a:extLst>
                <a:ext uri="{FF2B5EF4-FFF2-40B4-BE49-F238E27FC236}">
                  <a16:creationId xmlns:a16="http://schemas.microsoft.com/office/drawing/2014/main" id="{725B70BA-9FEB-4B86-81EB-985C50E8B159}"/>
                </a:ext>
              </a:extLst>
            </p:cNvPr>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572;p58">
              <a:extLst>
                <a:ext uri="{FF2B5EF4-FFF2-40B4-BE49-F238E27FC236}">
                  <a16:creationId xmlns:a16="http://schemas.microsoft.com/office/drawing/2014/main" id="{3CE51492-72B8-4A70-BC6E-A9128288A8D2}"/>
                </a:ext>
              </a:extLst>
            </p:cNvPr>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573;p58">
              <a:extLst>
                <a:ext uri="{FF2B5EF4-FFF2-40B4-BE49-F238E27FC236}">
                  <a16:creationId xmlns:a16="http://schemas.microsoft.com/office/drawing/2014/main" id="{B38EBFBC-3056-4A48-B090-C3139C321860}"/>
                </a:ext>
              </a:extLst>
            </p:cNvPr>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574;p58">
              <a:extLst>
                <a:ext uri="{FF2B5EF4-FFF2-40B4-BE49-F238E27FC236}">
                  <a16:creationId xmlns:a16="http://schemas.microsoft.com/office/drawing/2014/main" id="{9918F730-26DB-48F7-9E2A-6671E59D2D08}"/>
                </a:ext>
              </a:extLst>
            </p:cNvPr>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575;p58">
              <a:extLst>
                <a:ext uri="{FF2B5EF4-FFF2-40B4-BE49-F238E27FC236}">
                  <a16:creationId xmlns:a16="http://schemas.microsoft.com/office/drawing/2014/main" id="{C7FBC72C-F299-41BA-9DD9-7488DF142ACB}"/>
                </a:ext>
              </a:extLst>
            </p:cNvPr>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576;p58">
              <a:extLst>
                <a:ext uri="{FF2B5EF4-FFF2-40B4-BE49-F238E27FC236}">
                  <a16:creationId xmlns:a16="http://schemas.microsoft.com/office/drawing/2014/main" id="{40713D5A-1D0D-42C8-ACF8-C56220064106}"/>
                </a:ext>
              </a:extLst>
            </p:cNvPr>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577;p58">
              <a:extLst>
                <a:ext uri="{FF2B5EF4-FFF2-40B4-BE49-F238E27FC236}">
                  <a16:creationId xmlns:a16="http://schemas.microsoft.com/office/drawing/2014/main" id="{5E3EE194-4E6B-4FAB-B3E6-D47E743B2546}"/>
                </a:ext>
              </a:extLst>
            </p:cNvPr>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578;p58">
              <a:extLst>
                <a:ext uri="{FF2B5EF4-FFF2-40B4-BE49-F238E27FC236}">
                  <a16:creationId xmlns:a16="http://schemas.microsoft.com/office/drawing/2014/main" id="{8C1C98C5-428E-4231-93FB-5E38822E5542}"/>
                </a:ext>
              </a:extLst>
            </p:cNvPr>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579;p58">
              <a:extLst>
                <a:ext uri="{FF2B5EF4-FFF2-40B4-BE49-F238E27FC236}">
                  <a16:creationId xmlns:a16="http://schemas.microsoft.com/office/drawing/2014/main" id="{F873D525-3792-4CE4-89D9-83D1F57AB7A1}"/>
                </a:ext>
              </a:extLst>
            </p:cNvPr>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580;p58">
              <a:extLst>
                <a:ext uri="{FF2B5EF4-FFF2-40B4-BE49-F238E27FC236}">
                  <a16:creationId xmlns:a16="http://schemas.microsoft.com/office/drawing/2014/main" id="{895F29D2-741D-4A7D-B968-2B0FD0C2FAE6}"/>
                </a:ext>
              </a:extLst>
            </p:cNvPr>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581;p58">
              <a:extLst>
                <a:ext uri="{FF2B5EF4-FFF2-40B4-BE49-F238E27FC236}">
                  <a16:creationId xmlns:a16="http://schemas.microsoft.com/office/drawing/2014/main" id="{02A9C1EE-0D0C-49DD-865E-DF31156D77F7}"/>
                </a:ext>
              </a:extLst>
            </p:cNvPr>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582;p58">
              <a:extLst>
                <a:ext uri="{FF2B5EF4-FFF2-40B4-BE49-F238E27FC236}">
                  <a16:creationId xmlns:a16="http://schemas.microsoft.com/office/drawing/2014/main" id="{26AC22FA-51AE-46DD-9D04-D86C6F84DE9A}"/>
                </a:ext>
              </a:extLst>
            </p:cNvPr>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583;p58">
              <a:extLst>
                <a:ext uri="{FF2B5EF4-FFF2-40B4-BE49-F238E27FC236}">
                  <a16:creationId xmlns:a16="http://schemas.microsoft.com/office/drawing/2014/main" id="{F95EBB15-4730-4BA7-BF0E-054EFC61203C}"/>
                </a:ext>
              </a:extLst>
            </p:cNvPr>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584;p58">
              <a:extLst>
                <a:ext uri="{FF2B5EF4-FFF2-40B4-BE49-F238E27FC236}">
                  <a16:creationId xmlns:a16="http://schemas.microsoft.com/office/drawing/2014/main" id="{CD16459D-2CD9-42F7-BF8D-256429E3DF72}"/>
                </a:ext>
              </a:extLst>
            </p:cNvPr>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585;p58">
              <a:extLst>
                <a:ext uri="{FF2B5EF4-FFF2-40B4-BE49-F238E27FC236}">
                  <a16:creationId xmlns:a16="http://schemas.microsoft.com/office/drawing/2014/main" id="{6F893F27-CBD9-4705-ADDD-0361D7E7050D}"/>
                </a:ext>
              </a:extLst>
            </p:cNvPr>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586;p58">
              <a:extLst>
                <a:ext uri="{FF2B5EF4-FFF2-40B4-BE49-F238E27FC236}">
                  <a16:creationId xmlns:a16="http://schemas.microsoft.com/office/drawing/2014/main" id="{97864BB6-D623-499B-B87F-E2E38CB3FFA8}"/>
                </a:ext>
              </a:extLst>
            </p:cNvPr>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587;p58">
              <a:extLst>
                <a:ext uri="{FF2B5EF4-FFF2-40B4-BE49-F238E27FC236}">
                  <a16:creationId xmlns:a16="http://schemas.microsoft.com/office/drawing/2014/main" id="{2622FBED-A309-44BE-A8E2-752ACE9996D5}"/>
                </a:ext>
              </a:extLst>
            </p:cNvPr>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588;p58">
              <a:extLst>
                <a:ext uri="{FF2B5EF4-FFF2-40B4-BE49-F238E27FC236}">
                  <a16:creationId xmlns:a16="http://schemas.microsoft.com/office/drawing/2014/main" id="{700A0932-B6F5-4DDD-8C18-A25D7AD8E7DC}"/>
                </a:ext>
              </a:extLst>
            </p:cNvPr>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589;p58">
              <a:extLst>
                <a:ext uri="{FF2B5EF4-FFF2-40B4-BE49-F238E27FC236}">
                  <a16:creationId xmlns:a16="http://schemas.microsoft.com/office/drawing/2014/main" id="{C56551FA-EDFA-4057-BC05-C158EA97F981}"/>
                </a:ext>
              </a:extLst>
            </p:cNvPr>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590;p58">
              <a:extLst>
                <a:ext uri="{FF2B5EF4-FFF2-40B4-BE49-F238E27FC236}">
                  <a16:creationId xmlns:a16="http://schemas.microsoft.com/office/drawing/2014/main" id="{6007F070-B001-485E-88CF-01D5C10991A6}"/>
                </a:ext>
              </a:extLst>
            </p:cNvPr>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591;p58">
              <a:extLst>
                <a:ext uri="{FF2B5EF4-FFF2-40B4-BE49-F238E27FC236}">
                  <a16:creationId xmlns:a16="http://schemas.microsoft.com/office/drawing/2014/main" id="{FA0EF3B9-5C94-4590-A672-87AA4FB3C063}"/>
                </a:ext>
              </a:extLst>
            </p:cNvPr>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592;p58">
              <a:extLst>
                <a:ext uri="{FF2B5EF4-FFF2-40B4-BE49-F238E27FC236}">
                  <a16:creationId xmlns:a16="http://schemas.microsoft.com/office/drawing/2014/main" id="{6FF618DE-3D82-439B-B83F-33AA95BC5C28}"/>
                </a:ext>
              </a:extLst>
            </p:cNvPr>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593;p58">
              <a:extLst>
                <a:ext uri="{FF2B5EF4-FFF2-40B4-BE49-F238E27FC236}">
                  <a16:creationId xmlns:a16="http://schemas.microsoft.com/office/drawing/2014/main" id="{9C4497BE-0452-47A1-A43A-933886AC43BB}"/>
                </a:ext>
              </a:extLst>
            </p:cNvPr>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594;p58">
              <a:extLst>
                <a:ext uri="{FF2B5EF4-FFF2-40B4-BE49-F238E27FC236}">
                  <a16:creationId xmlns:a16="http://schemas.microsoft.com/office/drawing/2014/main" id="{516BF658-01FA-4C36-945C-63D4B11502D1}"/>
                </a:ext>
              </a:extLst>
            </p:cNvPr>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595;p58">
              <a:extLst>
                <a:ext uri="{FF2B5EF4-FFF2-40B4-BE49-F238E27FC236}">
                  <a16:creationId xmlns:a16="http://schemas.microsoft.com/office/drawing/2014/main" id="{B2149729-14A5-4296-8D31-E5EECE1E0E53}"/>
                </a:ext>
              </a:extLst>
            </p:cNvPr>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596;p58">
              <a:extLst>
                <a:ext uri="{FF2B5EF4-FFF2-40B4-BE49-F238E27FC236}">
                  <a16:creationId xmlns:a16="http://schemas.microsoft.com/office/drawing/2014/main" id="{6DDD5D1B-1268-4A77-A24D-0606FE81C2FC}"/>
                </a:ext>
              </a:extLst>
            </p:cNvPr>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597;p58">
              <a:extLst>
                <a:ext uri="{FF2B5EF4-FFF2-40B4-BE49-F238E27FC236}">
                  <a16:creationId xmlns:a16="http://schemas.microsoft.com/office/drawing/2014/main" id="{D65CD51C-753F-45B5-B087-DA9A94C1D599}"/>
                </a:ext>
              </a:extLst>
            </p:cNvPr>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598;p58">
              <a:extLst>
                <a:ext uri="{FF2B5EF4-FFF2-40B4-BE49-F238E27FC236}">
                  <a16:creationId xmlns:a16="http://schemas.microsoft.com/office/drawing/2014/main" id="{38021527-FBA5-4413-AF01-5EBB4257B174}"/>
                </a:ext>
              </a:extLst>
            </p:cNvPr>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599;p58">
              <a:extLst>
                <a:ext uri="{FF2B5EF4-FFF2-40B4-BE49-F238E27FC236}">
                  <a16:creationId xmlns:a16="http://schemas.microsoft.com/office/drawing/2014/main" id="{A97DE166-D3F6-47A1-8FE6-5CA08A9141DC}"/>
                </a:ext>
              </a:extLst>
            </p:cNvPr>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600;p58">
              <a:extLst>
                <a:ext uri="{FF2B5EF4-FFF2-40B4-BE49-F238E27FC236}">
                  <a16:creationId xmlns:a16="http://schemas.microsoft.com/office/drawing/2014/main" id="{67E70358-A9D0-424D-8846-298B701D9BEB}"/>
                </a:ext>
              </a:extLst>
            </p:cNvPr>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601;p58">
              <a:extLst>
                <a:ext uri="{FF2B5EF4-FFF2-40B4-BE49-F238E27FC236}">
                  <a16:creationId xmlns:a16="http://schemas.microsoft.com/office/drawing/2014/main" id="{D83327CF-B4F3-408B-8134-E1ED9038C28C}"/>
                </a:ext>
              </a:extLst>
            </p:cNvPr>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602;p58">
              <a:extLst>
                <a:ext uri="{FF2B5EF4-FFF2-40B4-BE49-F238E27FC236}">
                  <a16:creationId xmlns:a16="http://schemas.microsoft.com/office/drawing/2014/main" id="{1A83D060-8299-4A49-BC68-6189EF690F84}"/>
                </a:ext>
              </a:extLst>
            </p:cNvPr>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603;p58">
              <a:extLst>
                <a:ext uri="{FF2B5EF4-FFF2-40B4-BE49-F238E27FC236}">
                  <a16:creationId xmlns:a16="http://schemas.microsoft.com/office/drawing/2014/main" id="{41965E21-C283-420A-97C9-D2D4EFFB2D39}"/>
                </a:ext>
              </a:extLst>
            </p:cNvPr>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604;p58">
              <a:extLst>
                <a:ext uri="{FF2B5EF4-FFF2-40B4-BE49-F238E27FC236}">
                  <a16:creationId xmlns:a16="http://schemas.microsoft.com/office/drawing/2014/main" id="{9B03213E-62D2-4965-AF97-D8E8B10EE32D}"/>
                </a:ext>
              </a:extLst>
            </p:cNvPr>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605;p58">
              <a:extLst>
                <a:ext uri="{FF2B5EF4-FFF2-40B4-BE49-F238E27FC236}">
                  <a16:creationId xmlns:a16="http://schemas.microsoft.com/office/drawing/2014/main" id="{E6ECE10C-918A-4F77-B5E2-C3980AC99D31}"/>
                </a:ext>
              </a:extLst>
            </p:cNvPr>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606;p58">
              <a:extLst>
                <a:ext uri="{FF2B5EF4-FFF2-40B4-BE49-F238E27FC236}">
                  <a16:creationId xmlns:a16="http://schemas.microsoft.com/office/drawing/2014/main" id="{74E48AE7-89BE-4EFD-89A2-42487EC0EBCC}"/>
                </a:ext>
              </a:extLst>
            </p:cNvPr>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607;p58">
              <a:extLst>
                <a:ext uri="{FF2B5EF4-FFF2-40B4-BE49-F238E27FC236}">
                  <a16:creationId xmlns:a16="http://schemas.microsoft.com/office/drawing/2014/main" id="{71E7FEDB-8FDA-4BE5-8BD6-07BB8E787C7F}"/>
                </a:ext>
              </a:extLst>
            </p:cNvPr>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608;p58">
              <a:extLst>
                <a:ext uri="{FF2B5EF4-FFF2-40B4-BE49-F238E27FC236}">
                  <a16:creationId xmlns:a16="http://schemas.microsoft.com/office/drawing/2014/main" id="{C7A5FD48-6CA9-4D9E-A0AB-CCD09FFCC5E6}"/>
                </a:ext>
              </a:extLst>
            </p:cNvPr>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609;p58">
              <a:extLst>
                <a:ext uri="{FF2B5EF4-FFF2-40B4-BE49-F238E27FC236}">
                  <a16:creationId xmlns:a16="http://schemas.microsoft.com/office/drawing/2014/main" id="{52298BAC-531D-4295-8802-B8E80F696CA8}"/>
                </a:ext>
              </a:extLst>
            </p:cNvPr>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610;p58">
              <a:extLst>
                <a:ext uri="{FF2B5EF4-FFF2-40B4-BE49-F238E27FC236}">
                  <a16:creationId xmlns:a16="http://schemas.microsoft.com/office/drawing/2014/main" id="{A644F768-079F-4A1E-A076-AD0BC0424669}"/>
                </a:ext>
              </a:extLst>
            </p:cNvPr>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611;p58">
              <a:extLst>
                <a:ext uri="{FF2B5EF4-FFF2-40B4-BE49-F238E27FC236}">
                  <a16:creationId xmlns:a16="http://schemas.microsoft.com/office/drawing/2014/main" id="{E7CC4762-8787-4A12-A93E-956DD411ECB0}"/>
                </a:ext>
              </a:extLst>
            </p:cNvPr>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612;p58">
              <a:extLst>
                <a:ext uri="{FF2B5EF4-FFF2-40B4-BE49-F238E27FC236}">
                  <a16:creationId xmlns:a16="http://schemas.microsoft.com/office/drawing/2014/main" id="{8C9AF27D-0E75-4057-9787-15A4FE244206}"/>
                </a:ext>
              </a:extLst>
            </p:cNvPr>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613;p58">
              <a:extLst>
                <a:ext uri="{FF2B5EF4-FFF2-40B4-BE49-F238E27FC236}">
                  <a16:creationId xmlns:a16="http://schemas.microsoft.com/office/drawing/2014/main" id="{F4271610-365F-4D73-9C9C-26A0AC897A68}"/>
                </a:ext>
              </a:extLst>
            </p:cNvPr>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614;p58">
              <a:extLst>
                <a:ext uri="{FF2B5EF4-FFF2-40B4-BE49-F238E27FC236}">
                  <a16:creationId xmlns:a16="http://schemas.microsoft.com/office/drawing/2014/main" id="{87B56619-CD5E-4556-9DBA-0935C96D4C96}"/>
                </a:ext>
              </a:extLst>
            </p:cNvPr>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615;p58">
              <a:extLst>
                <a:ext uri="{FF2B5EF4-FFF2-40B4-BE49-F238E27FC236}">
                  <a16:creationId xmlns:a16="http://schemas.microsoft.com/office/drawing/2014/main" id="{22B73786-69C7-44B6-B1C6-3450BBE5E8EF}"/>
                </a:ext>
              </a:extLst>
            </p:cNvPr>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616;p58">
              <a:extLst>
                <a:ext uri="{FF2B5EF4-FFF2-40B4-BE49-F238E27FC236}">
                  <a16:creationId xmlns:a16="http://schemas.microsoft.com/office/drawing/2014/main" id="{4588D28E-0148-412E-B3DD-8225F378EBF8}"/>
                </a:ext>
              </a:extLst>
            </p:cNvPr>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617;p58">
              <a:extLst>
                <a:ext uri="{FF2B5EF4-FFF2-40B4-BE49-F238E27FC236}">
                  <a16:creationId xmlns:a16="http://schemas.microsoft.com/office/drawing/2014/main" id="{DB9361DE-7ED6-4B4A-91FD-DCBE4D4FC133}"/>
                </a:ext>
              </a:extLst>
            </p:cNvPr>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618;p58">
              <a:extLst>
                <a:ext uri="{FF2B5EF4-FFF2-40B4-BE49-F238E27FC236}">
                  <a16:creationId xmlns:a16="http://schemas.microsoft.com/office/drawing/2014/main" id="{4EC44E3C-CB6B-4969-A902-3C99A737BC0A}"/>
                </a:ext>
              </a:extLst>
            </p:cNvPr>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619;p58">
              <a:extLst>
                <a:ext uri="{FF2B5EF4-FFF2-40B4-BE49-F238E27FC236}">
                  <a16:creationId xmlns:a16="http://schemas.microsoft.com/office/drawing/2014/main" id="{84D4D7CE-21A2-46DE-9CE1-1DFBC9731770}"/>
                </a:ext>
              </a:extLst>
            </p:cNvPr>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620;p58">
              <a:extLst>
                <a:ext uri="{FF2B5EF4-FFF2-40B4-BE49-F238E27FC236}">
                  <a16:creationId xmlns:a16="http://schemas.microsoft.com/office/drawing/2014/main" id="{E5AA3FC6-BA40-4179-BF0F-61E78B2DF468}"/>
                </a:ext>
              </a:extLst>
            </p:cNvPr>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621;p58">
              <a:extLst>
                <a:ext uri="{FF2B5EF4-FFF2-40B4-BE49-F238E27FC236}">
                  <a16:creationId xmlns:a16="http://schemas.microsoft.com/office/drawing/2014/main" id="{C715CA08-1BEE-4B0B-BE7A-40CDDA0AE6E9}"/>
                </a:ext>
              </a:extLst>
            </p:cNvPr>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622;p58">
              <a:extLst>
                <a:ext uri="{FF2B5EF4-FFF2-40B4-BE49-F238E27FC236}">
                  <a16:creationId xmlns:a16="http://schemas.microsoft.com/office/drawing/2014/main" id="{8331A273-7AE2-42E6-80D0-A79472E4F527}"/>
                </a:ext>
              </a:extLst>
            </p:cNvPr>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623;p58">
              <a:extLst>
                <a:ext uri="{FF2B5EF4-FFF2-40B4-BE49-F238E27FC236}">
                  <a16:creationId xmlns:a16="http://schemas.microsoft.com/office/drawing/2014/main" id="{A013F34C-9FF1-4115-9180-F7DF2727328B}"/>
                </a:ext>
              </a:extLst>
            </p:cNvPr>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24;p58">
              <a:extLst>
                <a:ext uri="{FF2B5EF4-FFF2-40B4-BE49-F238E27FC236}">
                  <a16:creationId xmlns:a16="http://schemas.microsoft.com/office/drawing/2014/main" id="{863E85A5-5BF8-4C57-A0D6-01E53DD094D8}"/>
                </a:ext>
              </a:extLst>
            </p:cNvPr>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25;p58">
              <a:extLst>
                <a:ext uri="{FF2B5EF4-FFF2-40B4-BE49-F238E27FC236}">
                  <a16:creationId xmlns:a16="http://schemas.microsoft.com/office/drawing/2014/main" id="{A9EFDE4D-EB80-4890-AF89-172F676C3F23}"/>
                </a:ext>
              </a:extLst>
            </p:cNvPr>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6;p58">
              <a:extLst>
                <a:ext uri="{FF2B5EF4-FFF2-40B4-BE49-F238E27FC236}">
                  <a16:creationId xmlns:a16="http://schemas.microsoft.com/office/drawing/2014/main" id="{3A1BDE12-373D-432E-A29F-BBA75FDA79B7}"/>
                </a:ext>
              </a:extLst>
            </p:cNvPr>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27;p58">
              <a:extLst>
                <a:ext uri="{FF2B5EF4-FFF2-40B4-BE49-F238E27FC236}">
                  <a16:creationId xmlns:a16="http://schemas.microsoft.com/office/drawing/2014/main" id="{C150C905-BA44-4A84-BFA6-0A2897249566}"/>
                </a:ext>
              </a:extLst>
            </p:cNvPr>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28;p58">
              <a:extLst>
                <a:ext uri="{FF2B5EF4-FFF2-40B4-BE49-F238E27FC236}">
                  <a16:creationId xmlns:a16="http://schemas.microsoft.com/office/drawing/2014/main" id="{B18EE1A5-2289-4ACF-8891-47EBFE37C485}"/>
                </a:ext>
              </a:extLst>
            </p:cNvPr>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29;p58">
              <a:extLst>
                <a:ext uri="{FF2B5EF4-FFF2-40B4-BE49-F238E27FC236}">
                  <a16:creationId xmlns:a16="http://schemas.microsoft.com/office/drawing/2014/main" id="{38D2BC80-179A-4D6F-9884-1C98EB8AF518}"/>
                </a:ext>
              </a:extLst>
            </p:cNvPr>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30;p58">
              <a:extLst>
                <a:ext uri="{FF2B5EF4-FFF2-40B4-BE49-F238E27FC236}">
                  <a16:creationId xmlns:a16="http://schemas.microsoft.com/office/drawing/2014/main" id="{E3E73B98-D338-46A9-8B2E-5EAEB9304D0E}"/>
                </a:ext>
              </a:extLst>
            </p:cNvPr>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31;p58">
              <a:extLst>
                <a:ext uri="{FF2B5EF4-FFF2-40B4-BE49-F238E27FC236}">
                  <a16:creationId xmlns:a16="http://schemas.microsoft.com/office/drawing/2014/main" id="{F926129C-D26D-4973-B0D1-012275C7C724}"/>
                </a:ext>
              </a:extLst>
            </p:cNvPr>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32;p58">
              <a:extLst>
                <a:ext uri="{FF2B5EF4-FFF2-40B4-BE49-F238E27FC236}">
                  <a16:creationId xmlns:a16="http://schemas.microsoft.com/office/drawing/2014/main" id="{47ABB1CD-2964-4693-808E-55071A07A6B7}"/>
                </a:ext>
              </a:extLst>
            </p:cNvPr>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33;p58">
              <a:extLst>
                <a:ext uri="{FF2B5EF4-FFF2-40B4-BE49-F238E27FC236}">
                  <a16:creationId xmlns:a16="http://schemas.microsoft.com/office/drawing/2014/main" id="{904303B7-5A8D-4C68-B543-5A8BEDE5138C}"/>
                </a:ext>
              </a:extLst>
            </p:cNvPr>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634;p58">
              <a:extLst>
                <a:ext uri="{FF2B5EF4-FFF2-40B4-BE49-F238E27FC236}">
                  <a16:creationId xmlns:a16="http://schemas.microsoft.com/office/drawing/2014/main" id="{A6A3D000-CE5C-4ED8-BB9C-03E40A1ECB9F}"/>
                </a:ext>
              </a:extLst>
            </p:cNvPr>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635;p58">
              <a:extLst>
                <a:ext uri="{FF2B5EF4-FFF2-40B4-BE49-F238E27FC236}">
                  <a16:creationId xmlns:a16="http://schemas.microsoft.com/office/drawing/2014/main" id="{168AE343-FEFD-4A14-84EA-2A53191CEA46}"/>
                </a:ext>
              </a:extLst>
            </p:cNvPr>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636;p58">
              <a:extLst>
                <a:ext uri="{FF2B5EF4-FFF2-40B4-BE49-F238E27FC236}">
                  <a16:creationId xmlns:a16="http://schemas.microsoft.com/office/drawing/2014/main" id="{0232B8F9-86A1-4B06-AD7A-B9FADDAF9A05}"/>
                </a:ext>
              </a:extLst>
            </p:cNvPr>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637;p58">
              <a:extLst>
                <a:ext uri="{FF2B5EF4-FFF2-40B4-BE49-F238E27FC236}">
                  <a16:creationId xmlns:a16="http://schemas.microsoft.com/office/drawing/2014/main" id="{F7E8AE86-F0D3-4BE4-933B-1284E7F81DCE}"/>
                </a:ext>
              </a:extLst>
            </p:cNvPr>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638;p58">
              <a:extLst>
                <a:ext uri="{FF2B5EF4-FFF2-40B4-BE49-F238E27FC236}">
                  <a16:creationId xmlns:a16="http://schemas.microsoft.com/office/drawing/2014/main" id="{81BF9435-3873-4C68-A002-61ED5D1679C8}"/>
                </a:ext>
              </a:extLst>
            </p:cNvPr>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639;p58">
              <a:extLst>
                <a:ext uri="{FF2B5EF4-FFF2-40B4-BE49-F238E27FC236}">
                  <a16:creationId xmlns:a16="http://schemas.microsoft.com/office/drawing/2014/main" id="{E60A59FB-C8AA-4622-A8AD-3097AD5FD3E9}"/>
                </a:ext>
              </a:extLst>
            </p:cNvPr>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640;p58">
              <a:extLst>
                <a:ext uri="{FF2B5EF4-FFF2-40B4-BE49-F238E27FC236}">
                  <a16:creationId xmlns:a16="http://schemas.microsoft.com/office/drawing/2014/main" id="{1A55062A-8EAD-4CD0-9A28-43AB73D0213A}"/>
                </a:ext>
              </a:extLst>
            </p:cNvPr>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641;p58">
              <a:extLst>
                <a:ext uri="{FF2B5EF4-FFF2-40B4-BE49-F238E27FC236}">
                  <a16:creationId xmlns:a16="http://schemas.microsoft.com/office/drawing/2014/main" id="{8DEB0297-C780-4E16-BD48-7BE3CA82288B}"/>
                </a:ext>
              </a:extLst>
            </p:cNvPr>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642;p58">
              <a:extLst>
                <a:ext uri="{FF2B5EF4-FFF2-40B4-BE49-F238E27FC236}">
                  <a16:creationId xmlns:a16="http://schemas.microsoft.com/office/drawing/2014/main" id="{EB6E67F9-9433-498E-A248-14A4375AD51A}"/>
                </a:ext>
              </a:extLst>
            </p:cNvPr>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643;p58">
              <a:extLst>
                <a:ext uri="{FF2B5EF4-FFF2-40B4-BE49-F238E27FC236}">
                  <a16:creationId xmlns:a16="http://schemas.microsoft.com/office/drawing/2014/main" id="{7C52282B-E2D6-4DD6-A659-878CA5F103AF}"/>
                </a:ext>
              </a:extLst>
            </p:cNvPr>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644;p58">
              <a:extLst>
                <a:ext uri="{FF2B5EF4-FFF2-40B4-BE49-F238E27FC236}">
                  <a16:creationId xmlns:a16="http://schemas.microsoft.com/office/drawing/2014/main" id="{9FDE0D11-436D-4D11-8490-3851B9E9E63B}"/>
                </a:ext>
              </a:extLst>
            </p:cNvPr>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645;p58">
              <a:extLst>
                <a:ext uri="{FF2B5EF4-FFF2-40B4-BE49-F238E27FC236}">
                  <a16:creationId xmlns:a16="http://schemas.microsoft.com/office/drawing/2014/main" id="{35F0DA89-BAE3-4845-A4A7-FF6ECB9A13CB}"/>
                </a:ext>
              </a:extLst>
            </p:cNvPr>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646;p58">
              <a:extLst>
                <a:ext uri="{FF2B5EF4-FFF2-40B4-BE49-F238E27FC236}">
                  <a16:creationId xmlns:a16="http://schemas.microsoft.com/office/drawing/2014/main" id="{F02A2B9D-CB22-4D82-BF09-DA0DCAAF191B}"/>
                </a:ext>
              </a:extLst>
            </p:cNvPr>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647;p58">
              <a:extLst>
                <a:ext uri="{FF2B5EF4-FFF2-40B4-BE49-F238E27FC236}">
                  <a16:creationId xmlns:a16="http://schemas.microsoft.com/office/drawing/2014/main" id="{341A59D8-E3C4-4A71-815A-432F013E4945}"/>
                </a:ext>
              </a:extLst>
            </p:cNvPr>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648;p58">
              <a:extLst>
                <a:ext uri="{FF2B5EF4-FFF2-40B4-BE49-F238E27FC236}">
                  <a16:creationId xmlns:a16="http://schemas.microsoft.com/office/drawing/2014/main" id="{A70AA851-C0D2-4456-89ED-475E890F2025}"/>
                </a:ext>
              </a:extLst>
            </p:cNvPr>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649;p58">
              <a:extLst>
                <a:ext uri="{FF2B5EF4-FFF2-40B4-BE49-F238E27FC236}">
                  <a16:creationId xmlns:a16="http://schemas.microsoft.com/office/drawing/2014/main" id="{F34D3D34-338B-41C0-B9FC-F3339E1EF645}"/>
                </a:ext>
              </a:extLst>
            </p:cNvPr>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650;p58">
              <a:extLst>
                <a:ext uri="{FF2B5EF4-FFF2-40B4-BE49-F238E27FC236}">
                  <a16:creationId xmlns:a16="http://schemas.microsoft.com/office/drawing/2014/main" id="{FB80ABBA-BAD2-4FD1-BE36-94243EBB0486}"/>
                </a:ext>
              </a:extLst>
            </p:cNvPr>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651;p58">
              <a:extLst>
                <a:ext uri="{FF2B5EF4-FFF2-40B4-BE49-F238E27FC236}">
                  <a16:creationId xmlns:a16="http://schemas.microsoft.com/office/drawing/2014/main" id="{93763738-AD8D-4506-8DA9-CEB507C63911}"/>
                </a:ext>
              </a:extLst>
            </p:cNvPr>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652;p58">
              <a:extLst>
                <a:ext uri="{FF2B5EF4-FFF2-40B4-BE49-F238E27FC236}">
                  <a16:creationId xmlns:a16="http://schemas.microsoft.com/office/drawing/2014/main" id="{1D27755B-EFA8-4D3A-9114-8EFA315A7DA4}"/>
                </a:ext>
              </a:extLst>
            </p:cNvPr>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653;p58">
              <a:extLst>
                <a:ext uri="{FF2B5EF4-FFF2-40B4-BE49-F238E27FC236}">
                  <a16:creationId xmlns:a16="http://schemas.microsoft.com/office/drawing/2014/main" id="{6E15712E-459F-49A5-A5F1-F4DE16113503}"/>
                </a:ext>
              </a:extLst>
            </p:cNvPr>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654;p58">
              <a:extLst>
                <a:ext uri="{FF2B5EF4-FFF2-40B4-BE49-F238E27FC236}">
                  <a16:creationId xmlns:a16="http://schemas.microsoft.com/office/drawing/2014/main" id="{DE3C347C-2AF1-4ACA-8B36-46A26C24D65C}"/>
                </a:ext>
              </a:extLst>
            </p:cNvPr>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655;p58">
              <a:extLst>
                <a:ext uri="{FF2B5EF4-FFF2-40B4-BE49-F238E27FC236}">
                  <a16:creationId xmlns:a16="http://schemas.microsoft.com/office/drawing/2014/main" id="{664AD8A9-C75A-463D-9F12-77C7E3940B60}"/>
                </a:ext>
              </a:extLst>
            </p:cNvPr>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656;p58">
              <a:extLst>
                <a:ext uri="{FF2B5EF4-FFF2-40B4-BE49-F238E27FC236}">
                  <a16:creationId xmlns:a16="http://schemas.microsoft.com/office/drawing/2014/main" id="{2E2354DF-628E-4598-B7B5-32DFEA77C4BA}"/>
                </a:ext>
              </a:extLst>
            </p:cNvPr>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657;p58">
              <a:extLst>
                <a:ext uri="{FF2B5EF4-FFF2-40B4-BE49-F238E27FC236}">
                  <a16:creationId xmlns:a16="http://schemas.microsoft.com/office/drawing/2014/main" id="{1E7A4746-0FD2-4B9E-AE9F-CA32B0A97022}"/>
                </a:ext>
              </a:extLst>
            </p:cNvPr>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658;p58">
              <a:extLst>
                <a:ext uri="{FF2B5EF4-FFF2-40B4-BE49-F238E27FC236}">
                  <a16:creationId xmlns:a16="http://schemas.microsoft.com/office/drawing/2014/main" id="{0A7EAAFA-63E6-4446-839F-26C0A8B584A5}"/>
                </a:ext>
              </a:extLst>
            </p:cNvPr>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659;p58">
              <a:extLst>
                <a:ext uri="{FF2B5EF4-FFF2-40B4-BE49-F238E27FC236}">
                  <a16:creationId xmlns:a16="http://schemas.microsoft.com/office/drawing/2014/main" id="{42B99419-0030-4822-AD05-AEE2268FCC6F}"/>
                </a:ext>
              </a:extLst>
            </p:cNvPr>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660;p58">
              <a:extLst>
                <a:ext uri="{FF2B5EF4-FFF2-40B4-BE49-F238E27FC236}">
                  <a16:creationId xmlns:a16="http://schemas.microsoft.com/office/drawing/2014/main" id="{C766F652-4044-45E0-9E44-5FB08ADDC550}"/>
                </a:ext>
              </a:extLst>
            </p:cNvPr>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661;p58">
              <a:extLst>
                <a:ext uri="{FF2B5EF4-FFF2-40B4-BE49-F238E27FC236}">
                  <a16:creationId xmlns:a16="http://schemas.microsoft.com/office/drawing/2014/main" id="{B4D859F3-A7B3-4F90-B14A-B3DF5ACD47D6}"/>
                </a:ext>
              </a:extLst>
            </p:cNvPr>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662;p58">
              <a:extLst>
                <a:ext uri="{FF2B5EF4-FFF2-40B4-BE49-F238E27FC236}">
                  <a16:creationId xmlns:a16="http://schemas.microsoft.com/office/drawing/2014/main" id="{C9FB684B-20D0-477F-B941-C8AFBC571317}"/>
                </a:ext>
              </a:extLst>
            </p:cNvPr>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663;p58">
              <a:extLst>
                <a:ext uri="{FF2B5EF4-FFF2-40B4-BE49-F238E27FC236}">
                  <a16:creationId xmlns:a16="http://schemas.microsoft.com/office/drawing/2014/main" id="{8FBC75CF-F7D5-41FB-93BE-BAEDE9FC9F51}"/>
                </a:ext>
              </a:extLst>
            </p:cNvPr>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664;p58">
              <a:extLst>
                <a:ext uri="{FF2B5EF4-FFF2-40B4-BE49-F238E27FC236}">
                  <a16:creationId xmlns:a16="http://schemas.microsoft.com/office/drawing/2014/main" id="{ADC21FCF-4AC6-4125-92F2-A1DBED55A428}"/>
                </a:ext>
              </a:extLst>
            </p:cNvPr>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665;p58">
              <a:extLst>
                <a:ext uri="{FF2B5EF4-FFF2-40B4-BE49-F238E27FC236}">
                  <a16:creationId xmlns:a16="http://schemas.microsoft.com/office/drawing/2014/main" id="{1A334CD4-F3D1-4F1E-B08D-B7670F115489}"/>
                </a:ext>
              </a:extLst>
            </p:cNvPr>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666;p58">
              <a:extLst>
                <a:ext uri="{FF2B5EF4-FFF2-40B4-BE49-F238E27FC236}">
                  <a16:creationId xmlns:a16="http://schemas.microsoft.com/office/drawing/2014/main" id="{F7B6492F-3A9A-4C73-B1FE-73CB4EB928C2}"/>
                </a:ext>
              </a:extLst>
            </p:cNvPr>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667;p58">
              <a:extLst>
                <a:ext uri="{FF2B5EF4-FFF2-40B4-BE49-F238E27FC236}">
                  <a16:creationId xmlns:a16="http://schemas.microsoft.com/office/drawing/2014/main" id="{6BE305B6-6A42-48D8-9FC2-7E120048C71A}"/>
                </a:ext>
              </a:extLst>
            </p:cNvPr>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668;p58">
              <a:extLst>
                <a:ext uri="{FF2B5EF4-FFF2-40B4-BE49-F238E27FC236}">
                  <a16:creationId xmlns:a16="http://schemas.microsoft.com/office/drawing/2014/main" id="{5A9FD17E-EBE4-4E6F-AFDE-0405D4BA8C19}"/>
                </a:ext>
              </a:extLst>
            </p:cNvPr>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669;p58">
              <a:extLst>
                <a:ext uri="{FF2B5EF4-FFF2-40B4-BE49-F238E27FC236}">
                  <a16:creationId xmlns:a16="http://schemas.microsoft.com/office/drawing/2014/main" id="{F85049AB-5209-463E-BC6E-5E97A0FBFE02}"/>
                </a:ext>
              </a:extLst>
            </p:cNvPr>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670;p58">
              <a:extLst>
                <a:ext uri="{FF2B5EF4-FFF2-40B4-BE49-F238E27FC236}">
                  <a16:creationId xmlns:a16="http://schemas.microsoft.com/office/drawing/2014/main" id="{5AC7D4AD-ADF3-4EC0-BDDB-D5C008AB27C7}"/>
                </a:ext>
              </a:extLst>
            </p:cNvPr>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671;p58">
              <a:extLst>
                <a:ext uri="{FF2B5EF4-FFF2-40B4-BE49-F238E27FC236}">
                  <a16:creationId xmlns:a16="http://schemas.microsoft.com/office/drawing/2014/main" id="{400A3194-6AEF-446B-AC5D-0F68FD5A367C}"/>
                </a:ext>
              </a:extLst>
            </p:cNvPr>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672;p58">
              <a:extLst>
                <a:ext uri="{FF2B5EF4-FFF2-40B4-BE49-F238E27FC236}">
                  <a16:creationId xmlns:a16="http://schemas.microsoft.com/office/drawing/2014/main" id="{83FBACA0-58BE-4D29-8DFC-B6353A773D01}"/>
                </a:ext>
              </a:extLst>
            </p:cNvPr>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673;p58">
              <a:extLst>
                <a:ext uri="{FF2B5EF4-FFF2-40B4-BE49-F238E27FC236}">
                  <a16:creationId xmlns:a16="http://schemas.microsoft.com/office/drawing/2014/main" id="{6B473506-4095-4C08-A554-7BF6331A82F4}"/>
                </a:ext>
              </a:extLst>
            </p:cNvPr>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4674;p58">
              <a:extLst>
                <a:ext uri="{FF2B5EF4-FFF2-40B4-BE49-F238E27FC236}">
                  <a16:creationId xmlns:a16="http://schemas.microsoft.com/office/drawing/2014/main" id="{32E4C038-6F0C-4469-AE3A-1E15C81AEE04}"/>
                </a:ext>
              </a:extLst>
            </p:cNvPr>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4675;p58">
              <a:extLst>
                <a:ext uri="{FF2B5EF4-FFF2-40B4-BE49-F238E27FC236}">
                  <a16:creationId xmlns:a16="http://schemas.microsoft.com/office/drawing/2014/main" id="{A1EF2E61-A6A8-403D-A4E0-578EC9AD549D}"/>
                </a:ext>
              </a:extLst>
            </p:cNvPr>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676;p58">
              <a:extLst>
                <a:ext uri="{FF2B5EF4-FFF2-40B4-BE49-F238E27FC236}">
                  <a16:creationId xmlns:a16="http://schemas.microsoft.com/office/drawing/2014/main" id="{2EAE3E81-914A-4BF9-91EE-2D082936CB8D}"/>
                </a:ext>
              </a:extLst>
            </p:cNvPr>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677;p58">
              <a:extLst>
                <a:ext uri="{FF2B5EF4-FFF2-40B4-BE49-F238E27FC236}">
                  <a16:creationId xmlns:a16="http://schemas.microsoft.com/office/drawing/2014/main" id="{E9CCF5FF-6CD5-4EEB-821C-5E8156EA8172}"/>
                </a:ext>
              </a:extLst>
            </p:cNvPr>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678;p58">
              <a:extLst>
                <a:ext uri="{FF2B5EF4-FFF2-40B4-BE49-F238E27FC236}">
                  <a16:creationId xmlns:a16="http://schemas.microsoft.com/office/drawing/2014/main" id="{D1970726-C0ED-424F-8CE1-A0FA399660AE}"/>
                </a:ext>
              </a:extLst>
            </p:cNvPr>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679;p58">
              <a:extLst>
                <a:ext uri="{FF2B5EF4-FFF2-40B4-BE49-F238E27FC236}">
                  <a16:creationId xmlns:a16="http://schemas.microsoft.com/office/drawing/2014/main" id="{28E10073-6B97-46EB-A75E-5BAE96FB42BA}"/>
                </a:ext>
              </a:extLst>
            </p:cNvPr>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680;p58">
              <a:extLst>
                <a:ext uri="{FF2B5EF4-FFF2-40B4-BE49-F238E27FC236}">
                  <a16:creationId xmlns:a16="http://schemas.microsoft.com/office/drawing/2014/main" id="{4B1C9CD2-4497-46B2-B591-42C21265B170}"/>
                </a:ext>
              </a:extLst>
            </p:cNvPr>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681;p58">
              <a:extLst>
                <a:ext uri="{FF2B5EF4-FFF2-40B4-BE49-F238E27FC236}">
                  <a16:creationId xmlns:a16="http://schemas.microsoft.com/office/drawing/2014/main" id="{E9556AB5-E3C0-474B-8FBC-645B509D39E1}"/>
                </a:ext>
              </a:extLst>
            </p:cNvPr>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682;p58">
              <a:extLst>
                <a:ext uri="{FF2B5EF4-FFF2-40B4-BE49-F238E27FC236}">
                  <a16:creationId xmlns:a16="http://schemas.microsoft.com/office/drawing/2014/main" id="{DC6F9C02-D4FF-4B94-80C3-A4E5262FE082}"/>
                </a:ext>
              </a:extLst>
            </p:cNvPr>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683;p58">
              <a:extLst>
                <a:ext uri="{FF2B5EF4-FFF2-40B4-BE49-F238E27FC236}">
                  <a16:creationId xmlns:a16="http://schemas.microsoft.com/office/drawing/2014/main" id="{D7259AAC-22CD-4588-B626-715032CF96F9}"/>
                </a:ext>
              </a:extLst>
            </p:cNvPr>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684;p58">
              <a:extLst>
                <a:ext uri="{FF2B5EF4-FFF2-40B4-BE49-F238E27FC236}">
                  <a16:creationId xmlns:a16="http://schemas.microsoft.com/office/drawing/2014/main" id="{E8C7AAF4-C286-4EB2-91EA-89753D08C43B}"/>
                </a:ext>
              </a:extLst>
            </p:cNvPr>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685;p58">
              <a:extLst>
                <a:ext uri="{FF2B5EF4-FFF2-40B4-BE49-F238E27FC236}">
                  <a16:creationId xmlns:a16="http://schemas.microsoft.com/office/drawing/2014/main" id="{80885DDB-3D82-45FA-9B3F-B37C63CB088B}"/>
                </a:ext>
              </a:extLst>
            </p:cNvPr>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686;p58">
              <a:extLst>
                <a:ext uri="{FF2B5EF4-FFF2-40B4-BE49-F238E27FC236}">
                  <a16:creationId xmlns:a16="http://schemas.microsoft.com/office/drawing/2014/main" id="{B19CF5AF-2A74-4741-9000-600DFFF735CC}"/>
                </a:ext>
              </a:extLst>
            </p:cNvPr>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687;p58">
              <a:extLst>
                <a:ext uri="{FF2B5EF4-FFF2-40B4-BE49-F238E27FC236}">
                  <a16:creationId xmlns:a16="http://schemas.microsoft.com/office/drawing/2014/main" id="{443DB12E-9837-42F5-B0D7-E499AC218AB4}"/>
                </a:ext>
              </a:extLst>
            </p:cNvPr>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688;p58">
              <a:extLst>
                <a:ext uri="{FF2B5EF4-FFF2-40B4-BE49-F238E27FC236}">
                  <a16:creationId xmlns:a16="http://schemas.microsoft.com/office/drawing/2014/main" id="{2151504A-2F38-4569-B48F-ECA55DAAC704}"/>
                </a:ext>
              </a:extLst>
            </p:cNvPr>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689;p58">
              <a:extLst>
                <a:ext uri="{FF2B5EF4-FFF2-40B4-BE49-F238E27FC236}">
                  <a16:creationId xmlns:a16="http://schemas.microsoft.com/office/drawing/2014/main" id="{75857B37-F370-4B97-B537-6699A5F8B0FC}"/>
                </a:ext>
              </a:extLst>
            </p:cNvPr>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690;p58">
              <a:extLst>
                <a:ext uri="{FF2B5EF4-FFF2-40B4-BE49-F238E27FC236}">
                  <a16:creationId xmlns:a16="http://schemas.microsoft.com/office/drawing/2014/main" id="{766C07D9-ED1E-4F86-9AA0-6E8249757BD6}"/>
                </a:ext>
              </a:extLst>
            </p:cNvPr>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691;p58">
              <a:extLst>
                <a:ext uri="{FF2B5EF4-FFF2-40B4-BE49-F238E27FC236}">
                  <a16:creationId xmlns:a16="http://schemas.microsoft.com/office/drawing/2014/main" id="{8042ED87-610D-4ABE-8907-B97DC490C37A}"/>
                </a:ext>
              </a:extLst>
            </p:cNvPr>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692;p58">
              <a:extLst>
                <a:ext uri="{FF2B5EF4-FFF2-40B4-BE49-F238E27FC236}">
                  <a16:creationId xmlns:a16="http://schemas.microsoft.com/office/drawing/2014/main" id="{339CB269-9A7B-4857-AD3D-AA5681D2B9FD}"/>
                </a:ext>
              </a:extLst>
            </p:cNvPr>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693;p58">
              <a:extLst>
                <a:ext uri="{FF2B5EF4-FFF2-40B4-BE49-F238E27FC236}">
                  <a16:creationId xmlns:a16="http://schemas.microsoft.com/office/drawing/2014/main" id="{93A739E5-C4DF-4519-B8C7-4A579AC161AA}"/>
                </a:ext>
              </a:extLst>
            </p:cNvPr>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694;p58">
              <a:extLst>
                <a:ext uri="{FF2B5EF4-FFF2-40B4-BE49-F238E27FC236}">
                  <a16:creationId xmlns:a16="http://schemas.microsoft.com/office/drawing/2014/main" id="{DFB3907D-1C1D-4F39-9791-659FF1859BFE}"/>
                </a:ext>
              </a:extLst>
            </p:cNvPr>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695;p58">
              <a:extLst>
                <a:ext uri="{FF2B5EF4-FFF2-40B4-BE49-F238E27FC236}">
                  <a16:creationId xmlns:a16="http://schemas.microsoft.com/office/drawing/2014/main" id="{6D0D863B-A56F-447D-BF6F-F3AFD8ADA867}"/>
                </a:ext>
              </a:extLst>
            </p:cNvPr>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696;p58">
              <a:extLst>
                <a:ext uri="{FF2B5EF4-FFF2-40B4-BE49-F238E27FC236}">
                  <a16:creationId xmlns:a16="http://schemas.microsoft.com/office/drawing/2014/main" id="{5F8E8AD1-7F86-4179-B960-EEBCE9DE4A73}"/>
                </a:ext>
              </a:extLst>
            </p:cNvPr>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697;p58">
              <a:extLst>
                <a:ext uri="{FF2B5EF4-FFF2-40B4-BE49-F238E27FC236}">
                  <a16:creationId xmlns:a16="http://schemas.microsoft.com/office/drawing/2014/main" id="{172A7371-9F6E-4839-9DCA-2739404035B5}"/>
                </a:ext>
              </a:extLst>
            </p:cNvPr>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698;p58">
              <a:extLst>
                <a:ext uri="{FF2B5EF4-FFF2-40B4-BE49-F238E27FC236}">
                  <a16:creationId xmlns:a16="http://schemas.microsoft.com/office/drawing/2014/main" id="{0533D327-0A64-4BA1-AFCD-947683752EC3}"/>
                </a:ext>
              </a:extLst>
            </p:cNvPr>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699;p58">
              <a:extLst>
                <a:ext uri="{FF2B5EF4-FFF2-40B4-BE49-F238E27FC236}">
                  <a16:creationId xmlns:a16="http://schemas.microsoft.com/office/drawing/2014/main" id="{3442E726-35D6-41F3-B5C8-6B9736897386}"/>
                </a:ext>
              </a:extLst>
            </p:cNvPr>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700;p58">
              <a:extLst>
                <a:ext uri="{FF2B5EF4-FFF2-40B4-BE49-F238E27FC236}">
                  <a16:creationId xmlns:a16="http://schemas.microsoft.com/office/drawing/2014/main" id="{3CD8EF7E-635C-4108-8C41-ECB36D44C757}"/>
                </a:ext>
              </a:extLst>
            </p:cNvPr>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701;p58">
              <a:extLst>
                <a:ext uri="{FF2B5EF4-FFF2-40B4-BE49-F238E27FC236}">
                  <a16:creationId xmlns:a16="http://schemas.microsoft.com/office/drawing/2014/main" id="{AD5EA9DF-4B08-4E60-A797-312171C5BC69}"/>
                </a:ext>
              </a:extLst>
            </p:cNvPr>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702;p58">
              <a:extLst>
                <a:ext uri="{FF2B5EF4-FFF2-40B4-BE49-F238E27FC236}">
                  <a16:creationId xmlns:a16="http://schemas.microsoft.com/office/drawing/2014/main" id="{859D627C-1632-41D7-9D95-51E64C013D03}"/>
                </a:ext>
              </a:extLst>
            </p:cNvPr>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703;p58">
              <a:extLst>
                <a:ext uri="{FF2B5EF4-FFF2-40B4-BE49-F238E27FC236}">
                  <a16:creationId xmlns:a16="http://schemas.microsoft.com/office/drawing/2014/main" id="{410DBDEF-7585-49E0-8A3D-86072FE51717}"/>
                </a:ext>
              </a:extLst>
            </p:cNvPr>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704;p58">
              <a:extLst>
                <a:ext uri="{FF2B5EF4-FFF2-40B4-BE49-F238E27FC236}">
                  <a16:creationId xmlns:a16="http://schemas.microsoft.com/office/drawing/2014/main" id="{B47047B9-41AF-4DC1-B121-37078C5B27AC}"/>
                </a:ext>
              </a:extLst>
            </p:cNvPr>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705;p58">
              <a:extLst>
                <a:ext uri="{FF2B5EF4-FFF2-40B4-BE49-F238E27FC236}">
                  <a16:creationId xmlns:a16="http://schemas.microsoft.com/office/drawing/2014/main" id="{54D8BFC9-7912-441B-868C-9E86FE406FEF}"/>
                </a:ext>
              </a:extLst>
            </p:cNvPr>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706;p58">
              <a:extLst>
                <a:ext uri="{FF2B5EF4-FFF2-40B4-BE49-F238E27FC236}">
                  <a16:creationId xmlns:a16="http://schemas.microsoft.com/office/drawing/2014/main" id="{875A617F-24C9-4D3F-B602-D0BE26E58513}"/>
                </a:ext>
              </a:extLst>
            </p:cNvPr>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707;p58">
              <a:extLst>
                <a:ext uri="{FF2B5EF4-FFF2-40B4-BE49-F238E27FC236}">
                  <a16:creationId xmlns:a16="http://schemas.microsoft.com/office/drawing/2014/main" id="{D7CCE711-9364-4976-BCF9-B5CBE27C062C}"/>
                </a:ext>
              </a:extLst>
            </p:cNvPr>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708;p58">
              <a:extLst>
                <a:ext uri="{FF2B5EF4-FFF2-40B4-BE49-F238E27FC236}">
                  <a16:creationId xmlns:a16="http://schemas.microsoft.com/office/drawing/2014/main" id="{8CD161AC-BEC1-4C4D-8F9A-CAC4ACBD27BF}"/>
                </a:ext>
              </a:extLst>
            </p:cNvPr>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709;p58">
              <a:extLst>
                <a:ext uri="{FF2B5EF4-FFF2-40B4-BE49-F238E27FC236}">
                  <a16:creationId xmlns:a16="http://schemas.microsoft.com/office/drawing/2014/main" id="{0765062D-294F-4791-A628-84AF04A692FA}"/>
                </a:ext>
              </a:extLst>
            </p:cNvPr>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710;p58">
              <a:extLst>
                <a:ext uri="{FF2B5EF4-FFF2-40B4-BE49-F238E27FC236}">
                  <a16:creationId xmlns:a16="http://schemas.microsoft.com/office/drawing/2014/main" id="{892BD491-A4D0-4EB5-A30A-7207EAD2AF68}"/>
                </a:ext>
              </a:extLst>
            </p:cNvPr>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711;p58">
              <a:extLst>
                <a:ext uri="{FF2B5EF4-FFF2-40B4-BE49-F238E27FC236}">
                  <a16:creationId xmlns:a16="http://schemas.microsoft.com/office/drawing/2014/main" id="{457A0893-B33B-45F0-B5A3-FF899D0024E0}"/>
                </a:ext>
              </a:extLst>
            </p:cNvPr>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712;p58">
              <a:extLst>
                <a:ext uri="{FF2B5EF4-FFF2-40B4-BE49-F238E27FC236}">
                  <a16:creationId xmlns:a16="http://schemas.microsoft.com/office/drawing/2014/main" id="{872D5479-4212-4131-AB58-BF7FE76A2144}"/>
                </a:ext>
              </a:extLst>
            </p:cNvPr>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713;p58">
              <a:extLst>
                <a:ext uri="{FF2B5EF4-FFF2-40B4-BE49-F238E27FC236}">
                  <a16:creationId xmlns:a16="http://schemas.microsoft.com/office/drawing/2014/main" id="{CC4F0885-154B-45F4-B9C2-3CCB65BC55FD}"/>
                </a:ext>
              </a:extLst>
            </p:cNvPr>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714;p58">
              <a:extLst>
                <a:ext uri="{FF2B5EF4-FFF2-40B4-BE49-F238E27FC236}">
                  <a16:creationId xmlns:a16="http://schemas.microsoft.com/office/drawing/2014/main" id="{66C82A11-7659-4A06-9F42-886FEC9ACD53}"/>
                </a:ext>
              </a:extLst>
            </p:cNvPr>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715;p58">
              <a:extLst>
                <a:ext uri="{FF2B5EF4-FFF2-40B4-BE49-F238E27FC236}">
                  <a16:creationId xmlns:a16="http://schemas.microsoft.com/office/drawing/2014/main" id="{3F6F2D42-88F3-4BB0-B1F5-9011A547D097}"/>
                </a:ext>
              </a:extLst>
            </p:cNvPr>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716;p58">
              <a:extLst>
                <a:ext uri="{FF2B5EF4-FFF2-40B4-BE49-F238E27FC236}">
                  <a16:creationId xmlns:a16="http://schemas.microsoft.com/office/drawing/2014/main" id="{90F0F262-0361-46B2-A748-7ACACA6C3DA9}"/>
                </a:ext>
              </a:extLst>
            </p:cNvPr>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717;p58">
              <a:extLst>
                <a:ext uri="{FF2B5EF4-FFF2-40B4-BE49-F238E27FC236}">
                  <a16:creationId xmlns:a16="http://schemas.microsoft.com/office/drawing/2014/main" id="{59D0D42D-0882-45EE-8B0A-4AB982B7199A}"/>
                </a:ext>
              </a:extLst>
            </p:cNvPr>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718;p58">
              <a:extLst>
                <a:ext uri="{FF2B5EF4-FFF2-40B4-BE49-F238E27FC236}">
                  <a16:creationId xmlns:a16="http://schemas.microsoft.com/office/drawing/2014/main" id="{634F5103-EACD-4571-8AD4-DE39383FFC51}"/>
                </a:ext>
              </a:extLst>
            </p:cNvPr>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719;p58">
              <a:extLst>
                <a:ext uri="{FF2B5EF4-FFF2-40B4-BE49-F238E27FC236}">
                  <a16:creationId xmlns:a16="http://schemas.microsoft.com/office/drawing/2014/main" id="{A47187D7-E0FC-4B9B-A36A-61116A2ABACC}"/>
                </a:ext>
              </a:extLst>
            </p:cNvPr>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720;p58">
              <a:extLst>
                <a:ext uri="{FF2B5EF4-FFF2-40B4-BE49-F238E27FC236}">
                  <a16:creationId xmlns:a16="http://schemas.microsoft.com/office/drawing/2014/main" id="{DE28AB41-1F3E-46F4-B1F5-38DA4827FF68}"/>
                </a:ext>
              </a:extLst>
            </p:cNvPr>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721;p58">
              <a:extLst>
                <a:ext uri="{FF2B5EF4-FFF2-40B4-BE49-F238E27FC236}">
                  <a16:creationId xmlns:a16="http://schemas.microsoft.com/office/drawing/2014/main" id="{801933ED-266E-4471-AF50-499ED7E42ABC}"/>
                </a:ext>
              </a:extLst>
            </p:cNvPr>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722;p58">
              <a:extLst>
                <a:ext uri="{FF2B5EF4-FFF2-40B4-BE49-F238E27FC236}">
                  <a16:creationId xmlns:a16="http://schemas.microsoft.com/office/drawing/2014/main" id="{BFC45878-B1D3-4803-BDFE-817C61C421D9}"/>
                </a:ext>
              </a:extLst>
            </p:cNvPr>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723;p58">
              <a:extLst>
                <a:ext uri="{FF2B5EF4-FFF2-40B4-BE49-F238E27FC236}">
                  <a16:creationId xmlns:a16="http://schemas.microsoft.com/office/drawing/2014/main" id="{F16E2DF7-35CA-481C-9B9F-E4D267D46F66}"/>
                </a:ext>
              </a:extLst>
            </p:cNvPr>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724;p58">
              <a:extLst>
                <a:ext uri="{FF2B5EF4-FFF2-40B4-BE49-F238E27FC236}">
                  <a16:creationId xmlns:a16="http://schemas.microsoft.com/office/drawing/2014/main" id="{324C5A4B-7FD3-4C6C-A071-CD13990A77FC}"/>
                </a:ext>
              </a:extLst>
            </p:cNvPr>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725;p58">
              <a:extLst>
                <a:ext uri="{FF2B5EF4-FFF2-40B4-BE49-F238E27FC236}">
                  <a16:creationId xmlns:a16="http://schemas.microsoft.com/office/drawing/2014/main" id="{57504A8A-0122-4331-8AAA-4A2BA7623547}"/>
                </a:ext>
              </a:extLst>
            </p:cNvPr>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726;p58">
              <a:extLst>
                <a:ext uri="{FF2B5EF4-FFF2-40B4-BE49-F238E27FC236}">
                  <a16:creationId xmlns:a16="http://schemas.microsoft.com/office/drawing/2014/main" id="{1CD24C8C-A36F-433D-930A-F63B6F84DF5F}"/>
                </a:ext>
              </a:extLst>
            </p:cNvPr>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727;p58">
              <a:extLst>
                <a:ext uri="{FF2B5EF4-FFF2-40B4-BE49-F238E27FC236}">
                  <a16:creationId xmlns:a16="http://schemas.microsoft.com/office/drawing/2014/main" id="{A2AEBD9A-62D3-4C02-9AAF-6118788DF1B1}"/>
                </a:ext>
              </a:extLst>
            </p:cNvPr>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4207353"/>
      </p:ext>
    </p:extLst>
  </p:cSld>
  <p:clrMapOvr>
    <a:masterClrMapping/>
  </p:clrMapOvr>
  <mc:AlternateContent xmlns:mc="http://schemas.openxmlformats.org/markup-compatibility/2006" xmlns:p14="http://schemas.microsoft.com/office/powerpoint/2010/main">
    <mc:Choice Requires="p14">
      <p:transition spd="slow" p14:dur="2500">
        <p:checker/>
        <p:sndAc>
          <p:stSnd>
            <p:snd r:embed="rId2" name="camera.wav"/>
          </p:stSnd>
        </p:sndAc>
      </p:transition>
    </mc:Choice>
    <mc:Fallback xmlns="">
      <p:transition spd="slow">
        <p:checker/>
        <p:sndAc>
          <p:stSnd>
            <p:snd r:embed="rId4"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
                                            <p:txEl>
                                              <p:pRg st="3" end="3"/>
                                            </p:txEl>
                                          </p:spTgt>
                                        </p:tgtEl>
                                        <p:attrNameLst>
                                          <p:attrName>style.visibility</p:attrName>
                                        </p:attrNameLst>
                                      </p:cBhvr>
                                      <p:to>
                                        <p:strVal val="visible"/>
                                      </p:to>
                                    </p:set>
                                    <p:animEffect transition="in" filter="circle(in)">
                                      <p:cBhvr>
                                        <p:cTn id="14" dur="2000"/>
                                        <p:tgtEl>
                                          <p:spTgt spid="6">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circle(in)">
                                      <p:cBhvr>
                                        <p:cTn id="19" dur="20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wipe(down)">
                                      <p:cBhvr>
                                        <p:cTn id="2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4" name="Google Shape;2643;p63"/>
          <p:cNvGrpSpPr/>
          <p:nvPr/>
        </p:nvGrpSpPr>
        <p:grpSpPr>
          <a:xfrm>
            <a:off x="381000" y="819150"/>
            <a:ext cx="7924800" cy="3763183"/>
            <a:chOff x="814400" y="1493149"/>
            <a:chExt cx="3902623" cy="2517722"/>
          </a:xfrm>
        </p:grpSpPr>
        <p:grpSp>
          <p:nvGrpSpPr>
            <p:cNvPr id="5" name="Google Shape;2644;p63"/>
            <p:cNvGrpSpPr/>
            <p:nvPr/>
          </p:nvGrpSpPr>
          <p:grpSpPr>
            <a:xfrm>
              <a:off x="814400" y="1493149"/>
              <a:ext cx="3902623" cy="2517722"/>
              <a:chOff x="3093675" y="852300"/>
              <a:chExt cx="1062025" cy="997750"/>
            </a:xfrm>
          </p:grpSpPr>
          <p:sp>
            <p:nvSpPr>
              <p:cNvPr id="11" name="Google Shape;2645;p63"/>
              <p:cNvSpPr/>
              <p:nvPr/>
            </p:nvSpPr>
            <p:spPr>
              <a:xfrm>
                <a:off x="3093675" y="852300"/>
                <a:ext cx="1062025" cy="997750"/>
              </a:xfrm>
              <a:custGeom>
                <a:avLst/>
                <a:gdLst/>
                <a:ahLst/>
                <a:cxnLst/>
                <a:rect l="l" t="t" r="r" b="b"/>
                <a:pathLst>
                  <a:path w="42481" h="39910" extrusionOk="0">
                    <a:moveTo>
                      <a:pt x="14456" y="980"/>
                    </a:moveTo>
                    <a:cubicBezTo>
                      <a:pt x="13618" y="1078"/>
                      <a:pt x="12764" y="1128"/>
                      <a:pt x="11926" y="1128"/>
                    </a:cubicBezTo>
                    <a:cubicBezTo>
                      <a:pt x="11507" y="1128"/>
                      <a:pt x="11092" y="1115"/>
                      <a:pt x="10685" y="1091"/>
                    </a:cubicBezTo>
                    <a:cubicBezTo>
                      <a:pt x="11905" y="1054"/>
                      <a:pt x="13199" y="980"/>
                      <a:pt x="14456" y="980"/>
                    </a:cubicBezTo>
                    <a:close/>
                    <a:moveTo>
                      <a:pt x="41215" y="335"/>
                    </a:moveTo>
                    <a:cubicBezTo>
                      <a:pt x="41187" y="1446"/>
                      <a:pt x="41189" y="2506"/>
                      <a:pt x="41219" y="3621"/>
                    </a:cubicBezTo>
                    <a:lnTo>
                      <a:pt x="41219" y="3621"/>
                    </a:lnTo>
                    <a:cubicBezTo>
                      <a:pt x="41210" y="3440"/>
                      <a:pt x="41186" y="3251"/>
                      <a:pt x="41186" y="3013"/>
                    </a:cubicBezTo>
                    <a:cubicBezTo>
                      <a:pt x="41075" y="2126"/>
                      <a:pt x="40964" y="1276"/>
                      <a:pt x="40964" y="388"/>
                    </a:cubicBezTo>
                    <a:lnTo>
                      <a:pt x="41112" y="388"/>
                    </a:lnTo>
                    <a:cubicBezTo>
                      <a:pt x="41162" y="388"/>
                      <a:pt x="41196" y="367"/>
                      <a:pt x="41215" y="335"/>
                    </a:cubicBezTo>
                    <a:close/>
                    <a:moveTo>
                      <a:pt x="629" y="1867"/>
                    </a:moveTo>
                    <a:cubicBezTo>
                      <a:pt x="555" y="2052"/>
                      <a:pt x="444" y="2274"/>
                      <a:pt x="407" y="2533"/>
                    </a:cubicBezTo>
                    <a:cubicBezTo>
                      <a:pt x="223" y="3087"/>
                      <a:pt x="223" y="3642"/>
                      <a:pt x="149" y="4196"/>
                    </a:cubicBezTo>
                    <a:cubicBezTo>
                      <a:pt x="149" y="4788"/>
                      <a:pt x="75" y="5342"/>
                      <a:pt x="75" y="5934"/>
                    </a:cubicBezTo>
                    <a:lnTo>
                      <a:pt x="75" y="3827"/>
                    </a:lnTo>
                    <a:lnTo>
                      <a:pt x="75" y="2754"/>
                    </a:lnTo>
                    <a:lnTo>
                      <a:pt x="75" y="2200"/>
                    </a:lnTo>
                    <a:lnTo>
                      <a:pt x="75" y="2015"/>
                    </a:lnTo>
                    <a:lnTo>
                      <a:pt x="149" y="2015"/>
                    </a:lnTo>
                    <a:cubicBezTo>
                      <a:pt x="333" y="1978"/>
                      <a:pt x="518" y="1904"/>
                      <a:pt x="629" y="1867"/>
                    </a:cubicBezTo>
                    <a:close/>
                    <a:moveTo>
                      <a:pt x="333" y="11701"/>
                    </a:moveTo>
                    <a:lnTo>
                      <a:pt x="333" y="11701"/>
                    </a:lnTo>
                    <a:cubicBezTo>
                      <a:pt x="370" y="11997"/>
                      <a:pt x="407" y="12256"/>
                      <a:pt x="407" y="12552"/>
                    </a:cubicBezTo>
                    <a:cubicBezTo>
                      <a:pt x="777" y="15103"/>
                      <a:pt x="1073" y="17691"/>
                      <a:pt x="1073" y="20205"/>
                    </a:cubicBezTo>
                    <a:cubicBezTo>
                      <a:pt x="1110" y="21462"/>
                      <a:pt x="1073" y="22719"/>
                      <a:pt x="999" y="23976"/>
                    </a:cubicBezTo>
                    <a:cubicBezTo>
                      <a:pt x="888" y="21499"/>
                      <a:pt x="740" y="19021"/>
                      <a:pt x="592" y="16581"/>
                    </a:cubicBezTo>
                    <a:lnTo>
                      <a:pt x="333" y="11701"/>
                    </a:lnTo>
                    <a:close/>
                    <a:moveTo>
                      <a:pt x="1332" y="23791"/>
                    </a:moveTo>
                    <a:cubicBezTo>
                      <a:pt x="1332" y="24049"/>
                      <a:pt x="1332" y="24345"/>
                      <a:pt x="1369" y="24604"/>
                    </a:cubicBezTo>
                    <a:lnTo>
                      <a:pt x="1369" y="26009"/>
                    </a:lnTo>
                    <a:cubicBezTo>
                      <a:pt x="1369" y="25491"/>
                      <a:pt x="1332" y="24937"/>
                      <a:pt x="1332" y="24419"/>
                    </a:cubicBezTo>
                    <a:lnTo>
                      <a:pt x="1332" y="23791"/>
                    </a:lnTo>
                    <a:close/>
                    <a:moveTo>
                      <a:pt x="41741" y="31407"/>
                    </a:moveTo>
                    <a:cubicBezTo>
                      <a:pt x="41778" y="31444"/>
                      <a:pt x="41741" y="31481"/>
                      <a:pt x="41741" y="31555"/>
                    </a:cubicBezTo>
                    <a:cubicBezTo>
                      <a:pt x="41667" y="31481"/>
                      <a:pt x="41667" y="31481"/>
                      <a:pt x="41630" y="31481"/>
                    </a:cubicBezTo>
                    <a:lnTo>
                      <a:pt x="41297" y="31481"/>
                    </a:lnTo>
                    <a:cubicBezTo>
                      <a:pt x="41445" y="31481"/>
                      <a:pt x="41593" y="31444"/>
                      <a:pt x="41667" y="31407"/>
                    </a:cubicBezTo>
                    <a:close/>
                    <a:moveTo>
                      <a:pt x="40705" y="425"/>
                    </a:moveTo>
                    <a:cubicBezTo>
                      <a:pt x="40668" y="1349"/>
                      <a:pt x="40742" y="2274"/>
                      <a:pt x="40853" y="3198"/>
                    </a:cubicBezTo>
                    <a:cubicBezTo>
                      <a:pt x="40927" y="4307"/>
                      <a:pt x="41038" y="5416"/>
                      <a:pt x="41038" y="6525"/>
                    </a:cubicBezTo>
                    <a:cubicBezTo>
                      <a:pt x="41075" y="9113"/>
                      <a:pt x="41260" y="11664"/>
                      <a:pt x="41371" y="14252"/>
                    </a:cubicBezTo>
                    <a:cubicBezTo>
                      <a:pt x="41445" y="16840"/>
                      <a:pt x="41630" y="19428"/>
                      <a:pt x="41741" y="22016"/>
                    </a:cubicBezTo>
                    <a:cubicBezTo>
                      <a:pt x="41778" y="23088"/>
                      <a:pt x="41778" y="24086"/>
                      <a:pt x="41815" y="25159"/>
                    </a:cubicBezTo>
                    <a:cubicBezTo>
                      <a:pt x="41778" y="27118"/>
                      <a:pt x="41630" y="29041"/>
                      <a:pt x="41630" y="31000"/>
                    </a:cubicBezTo>
                    <a:lnTo>
                      <a:pt x="41630" y="31111"/>
                    </a:lnTo>
                    <a:cubicBezTo>
                      <a:pt x="41181" y="31249"/>
                      <a:pt x="40699" y="31282"/>
                      <a:pt x="40208" y="31282"/>
                    </a:cubicBezTo>
                    <a:cubicBezTo>
                      <a:pt x="39752" y="31282"/>
                      <a:pt x="39288" y="31254"/>
                      <a:pt x="38833" y="31254"/>
                    </a:cubicBezTo>
                    <a:cubicBezTo>
                      <a:pt x="38729" y="31254"/>
                      <a:pt x="38626" y="31255"/>
                      <a:pt x="38524" y="31259"/>
                    </a:cubicBezTo>
                    <a:cubicBezTo>
                      <a:pt x="37748" y="31296"/>
                      <a:pt x="36934" y="31407"/>
                      <a:pt x="36121" y="31444"/>
                    </a:cubicBezTo>
                    <a:cubicBezTo>
                      <a:pt x="33644" y="31444"/>
                      <a:pt x="31093" y="31444"/>
                      <a:pt x="28616" y="31407"/>
                    </a:cubicBezTo>
                    <a:lnTo>
                      <a:pt x="29725" y="31259"/>
                    </a:lnTo>
                    <a:cubicBezTo>
                      <a:pt x="29762" y="31259"/>
                      <a:pt x="29762" y="31185"/>
                      <a:pt x="29725" y="31185"/>
                    </a:cubicBezTo>
                    <a:cubicBezTo>
                      <a:pt x="28875" y="31222"/>
                      <a:pt x="28098" y="31296"/>
                      <a:pt x="27248" y="31370"/>
                    </a:cubicBezTo>
                    <a:lnTo>
                      <a:pt x="26028" y="31370"/>
                    </a:lnTo>
                    <a:cubicBezTo>
                      <a:pt x="20778" y="31259"/>
                      <a:pt x="15565" y="31074"/>
                      <a:pt x="10353" y="31074"/>
                    </a:cubicBezTo>
                    <a:cubicBezTo>
                      <a:pt x="8763" y="31074"/>
                      <a:pt x="7173" y="31074"/>
                      <a:pt x="5583" y="31296"/>
                    </a:cubicBezTo>
                    <a:cubicBezTo>
                      <a:pt x="4141" y="31481"/>
                      <a:pt x="2810" y="31961"/>
                      <a:pt x="1369" y="32035"/>
                    </a:cubicBezTo>
                    <a:lnTo>
                      <a:pt x="1369" y="31850"/>
                    </a:lnTo>
                    <a:cubicBezTo>
                      <a:pt x="1400" y="31871"/>
                      <a:pt x="1428" y="31880"/>
                      <a:pt x="1452" y="31880"/>
                    </a:cubicBezTo>
                    <a:cubicBezTo>
                      <a:pt x="1515" y="31880"/>
                      <a:pt x="1553" y="31819"/>
                      <a:pt x="1553" y="31739"/>
                    </a:cubicBezTo>
                    <a:cubicBezTo>
                      <a:pt x="1480" y="31000"/>
                      <a:pt x="1443" y="30187"/>
                      <a:pt x="1369" y="29447"/>
                    </a:cubicBezTo>
                    <a:cubicBezTo>
                      <a:pt x="1553" y="28042"/>
                      <a:pt x="1517" y="26600"/>
                      <a:pt x="1480" y="25196"/>
                    </a:cubicBezTo>
                    <a:cubicBezTo>
                      <a:pt x="1443" y="23865"/>
                      <a:pt x="1369" y="22571"/>
                      <a:pt x="1332" y="21240"/>
                    </a:cubicBezTo>
                    <a:lnTo>
                      <a:pt x="1332" y="18985"/>
                    </a:lnTo>
                    <a:cubicBezTo>
                      <a:pt x="1332" y="18652"/>
                      <a:pt x="1295" y="18319"/>
                      <a:pt x="1295" y="17949"/>
                    </a:cubicBezTo>
                    <a:cubicBezTo>
                      <a:pt x="1295" y="17136"/>
                      <a:pt x="1369" y="16397"/>
                      <a:pt x="1553" y="16397"/>
                    </a:cubicBezTo>
                    <a:cubicBezTo>
                      <a:pt x="1627" y="16397"/>
                      <a:pt x="1627" y="16323"/>
                      <a:pt x="1553" y="16323"/>
                    </a:cubicBezTo>
                    <a:cubicBezTo>
                      <a:pt x="1369" y="16323"/>
                      <a:pt x="1295" y="16692"/>
                      <a:pt x="1258" y="17210"/>
                    </a:cubicBezTo>
                    <a:cubicBezTo>
                      <a:pt x="1110" y="15213"/>
                      <a:pt x="777" y="13254"/>
                      <a:pt x="518" y="11258"/>
                    </a:cubicBezTo>
                    <a:lnTo>
                      <a:pt x="223" y="9039"/>
                    </a:lnTo>
                    <a:lnTo>
                      <a:pt x="223" y="8818"/>
                    </a:lnTo>
                    <a:cubicBezTo>
                      <a:pt x="186" y="7561"/>
                      <a:pt x="223" y="6304"/>
                      <a:pt x="333" y="5047"/>
                    </a:cubicBezTo>
                    <a:cubicBezTo>
                      <a:pt x="370" y="4011"/>
                      <a:pt x="407" y="2791"/>
                      <a:pt x="888" y="1830"/>
                    </a:cubicBezTo>
                    <a:cubicBezTo>
                      <a:pt x="1701" y="1645"/>
                      <a:pt x="2589" y="1608"/>
                      <a:pt x="3476" y="1534"/>
                    </a:cubicBezTo>
                    <a:cubicBezTo>
                      <a:pt x="4622" y="1460"/>
                      <a:pt x="5768" y="1313"/>
                      <a:pt x="6914" y="1239"/>
                    </a:cubicBezTo>
                    <a:cubicBezTo>
                      <a:pt x="8097" y="1128"/>
                      <a:pt x="9243" y="1091"/>
                      <a:pt x="10389" y="1091"/>
                    </a:cubicBezTo>
                    <a:cubicBezTo>
                      <a:pt x="10992" y="1182"/>
                      <a:pt x="11600" y="1218"/>
                      <a:pt x="12209" y="1218"/>
                    </a:cubicBezTo>
                    <a:cubicBezTo>
                      <a:pt x="13317" y="1218"/>
                      <a:pt x="14431" y="1099"/>
                      <a:pt x="15528" y="980"/>
                    </a:cubicBezTo>
                    <a:lnTo>
                      <a:pt x="17044" y="869"/>
                    </a:lnTo>
                    <a:lnTo>
                      <a:pt x="22331" y="721"/>
                    </a:lnTo>
                    <a:cubicBezTo>
                      <a:pt x="24919" y="684"/>
                      <a:pt x="27507" y="684"/>
                      <a:pt x="30021" y="610"/>
                    </a:cubicBezTo>
                    <a:cubicBezTo>
                      <a:pt x="33570" y="573"/>
                      <a:pt x="37156" y="425"/>
                      <a:pt x="40705" y="425"/>
                    </a:cubicBezTo>
                    <a:close/>
                    <a:moveTo>
                      <a:pt x="10912" y="31375"/>
                    </a:moveTo>
                    <a:cubicBezTo>
                      <a:pt x="12697" y="31375"/>
                      <a:pt x="14482" y="31418"/>
                      <a:pt x="16268" y="31444"/>
                    </a:cubicBezTo>
                    <a:cubicBezTo>
                      <a:pt x="18893" y="31481"/>
                      <a:pt x="21481" y="31592"/>
                      <a:pt x="24106" y="31628"/>
                    </a:cubicBezTo>
                    <a:lnTo>
                      <a:pt x="24808" y="31628"/>
                    </a:lnTo>
                    <a:cubicBezTo>
                      <a:pt x="23736" y="31702"/>
                      <a:pt x="22627" y="31813"/>
                      <a:pt x="21518" y="31850"/>
                    </a:cubicBezTo>
                    <a:cubicBezTo>
                      <a:pt x="21481" y="31850"/>
                      <a:pt x="21481" y="31961"/>
                      <a:pt x="21518" y="31961"/>
                    </a:cubicBezTo>
                    <a:cubicBezTo>
                      <a:pt x="21687" y="31965"/>
                      <a:pt x="21857" y="31967"/>
                      <a:pt x="22027" y="31967"/>
                    </a:cubicBezTo>
                    <a:cubicBezTo>
                      <a:pt x="23484" y="31967"/>
                      <a:pt x="24941" y="31831"/>
                      <a:pt x="26398" y="31665"/>
                    </a:cubicBezTo>
                    <a:cubicBezTo>
                      <a:pt x="28246" y="31665"/>
                      <a:pt x="30021" y="31665"/>
                      <a:pt x="31869" y="31702"/>
                    </a:cubicBezTo>
                    <a:lnTo>
                      <a:pt x="32424" y="31702"/>
                    </a:lnTo>
                    <a:cubicBezTo>
                      <a:pt x="30760" y="31813"/>
                      <a:pt x="29023" y="31813"/>
                      <a:pt x="27211" y="31850"/>
                    </a:cubicBezTo>
                    <a:cubicBezTo>
                      <a:pt x="24623" y="31887"/>
                      <a:pt x="22035" y="32109"/>
                      <a:pt x="19484" y="32146"/>
                    </a:cubicBezTo>
                    <a:lnTo>
                      <a:pt x="18819" y="32146"/>
                    </a:lnTo>
                    <a:cubicBezTo>
                      <a:pt x="18227" y="32155"/>
                      <a:pt x="17636" y="32160"/>
                      <a:pt x="17044" y="32160"/>
                    </a:cubicBezTo>
                    <a:cubicBezTo>
                      <a:pt x="15270" y="32160"/>
                      <a:pt x="13495" y="32118"/>
                      <a:pt x="11720" y="32035"/>
                    </a:cubicBezTo>
                    <a:cubicBezTo>
                      <a:pt x="10300" y="31988"/>
                      <a:pt x="8879" y="31925"/>
                      <a:pt x="7459" y="31925"/>
                    </a:cubicBezTo>
                    <a:cubicBezTo>
                      <a:pt x="6661" y="31925"/>
                      <a:pt x="5863" y="31945"/>
                      <a:pt x="5066" y="31998"/>
                    </a:cubicBezTo>
                    <a:lnTo>
                      <a:pt x="2847" y="32146"/>
                    </a:lnTo>
                    <a:lnTo>
                      <a:pt x="2367" y="32146"/>
                    </a:lnTo>
                    <a:cubicBezTo>
                      <a:pt x="3069" y="32035"/>
                      <a:pt x="3809" y="31887"/>
                      <a:pt x="4622" y="31702"/>
                    </a:cubicBezTo>
                    <a:cubicBezTo>
                      <a:pt x="5916" y="31444"/>
                      <a:pt x="7210" y="31407"/>
                      <a:pt x="8504" y="31407"/>
                    </a:cubicBezTo>
                    <a:cubicBezTo>
                      <a:pt x="9306" y="31384"/>
                      <a:pt x="10109" y="31375"/>
                      <a:pt x="10912" y="31375"/>
                    </a:cubicBezTo>
                    <a:close/>
                    <a:moveTo>
                      <a:pt x="21887" y="32368"/>
                    </a:moveTo>
                    <a:cubicBezTo>
                      <a:pt x="21776" y="32368"/>
                      <a:pt x="21666" y="32405"/>
                      <a:pt x="21518" y="32479"/>
                    </a:cubicBezTo>
                    <a:lnTo>
                      <a:pt x="21333" y="32479"/>
                    </a:lnTo>
                    <a:cubicBezTo>
                      <a:pt x="21296" y="32405"/>
                      <a:pt x="21259" y="32405"/>
                      <a:pt x="21222" y="32368"/>
                    </a:cubicBezTo>
                    <a:close/>
                    <a:moveTo>
                      <a:pt x="23107" y="32331"/>
                    </a:moveTo>
                    <a:cubicBezTo>
                      <a:pt x="23070" y="32331"/>
                      <a:pt x="22996" y="32405"/>
                      <a:pt x="22960" y="32479"/>
                    </a:cubicBezTo>
                    <a:cubicBezTo>
                      <a:pt x="22960" y="32405"/>
                      <a:pt x="22923" y="32368"/>
                      <a:pt x="22886" y="32368"/>
                    </a:cubicBezTo>
                    <a:cubicBezTo>
                      <a:pt x="22812" y="32368"/>
                      <a:pt x="22738" y="32368"/>
                      <a:pt x="22701" y="32405"/>
                    </a:cubicBezTo>
                    <a:lnTo>
                      <a:pt x="22701" y="32331"/>
                    </a:lnTo>
                    <a:close/>
                    <a:moveTo>
                      <a:pt x="18893" y="32368"/>
                    </a:moveTo>
                    <a:lnTo>
                      <a:pt x="18893" y="32368"/>
                    </a:lnTo>
                    <a:cubicBezTo>
                      <a:pt x="19004" y="32405"/>
                      <a:pt x="19078" y="32405"/>
                      <a:pt x="19189" y="32405"/>
                    </a:cubicBezTo>
                    <a:cubicBezTo>
                      <a:pt x="19115" y="32405"/>
                      <a:pt x="19078" y="32479"/>
                      <a:pt x="19041" y="32479"/>
                    </a:cubicBezTo>
                    <a:cubicBezTo>
                      <a:pt x="19004" y="32516"/>
                      <a:pt x="18930" y="32553"/>
                      <a:pt x="19004" y="32590"/>
                    </a:cubicBezTo>
                    <a:cubicBezTo>
                      <a:pt x="19004" y="32627"/>
                      <a:pt x="19004" y="32701"/>
                      <a:pt x="18930" y="32701"/>
                    </a:cubicBezTo>
                    <a:cubicBezTo>
                      <a:pt x="18930" y="32590"/>
                      <a:pt x="18893" y="32479"/>
                      <a:pt x="18893" y="32368"/>
                    </a:cubicBezTo>
                    <a:close/>
                    <a:moveTo>
                      <a:pt x="22960" y="32553"/>
                    </a:moveTo>
                    <a:cubicBezTo>
                      <a:pt x="22923" y="32701"/>
                      <a:pt x="22886" y="32849"/>
                      <a:pt x="22886" y="32922"/>
                    </a:cubicBezTo>
                    <a:lnTo>
                      <a:pt x="22886" y="33255"/>
                    </a:lnTo>
                    <a:cubicBezTo>
                      <a:pt x="22812" y="33218"/>
                      <a:pt x="22812" y="33144"/>
                      <a:pt x="22738" y="33107"/>
                    </a:cubicBezTo>
                    <a:cubicBezTo>
                      <a:pt x="22775" y="32959"/>
                      <a:pt x="22812" y="32849"/>
                      <a:pt x="22923" y="32701"/>
                    </a:cubicBezTo>
                    <a:lnTo>
                      <a:pt x="22923" y="32590"/>
                    </a:lnTo>
                    <a:lnTo>
                      <a:pt x="22960" y="32553"/>
                    </a:lnTo>
                    <a:close/>
                    <a:moveTo>
                      <a:pt x="19447" y="34401"/>
                    </a:moveTo>
                    <a:lnTo>
                      <a:pt x="19447" y="34401"/>
                    </a:lnTo>
                    <a:cubicBezTo>
                      <a:pt x="19595" y="34438"/>
                      <a:pt x="19743" y="34549"/>
                      <a:pt x="19928" y="34549"/>
                    </a:cubicBezTo>
                    <a:cubicBezTo>
                      <a:pt x="19854" y="34549"/>
                      <a:pt x="19817" y="34549"/>
                      <a:pt x="19780" y="34586"/>
                    </a:cubicBezTo>
                    <a:lnTo>
                      <a:pt x="19632" y="34586"/>
                    </a:lnTo>
                    <a:cubicBezTo>
                      <a:pt x="19558" y="34549"/>
                      <a:pt x="19484" y="34512"/>
                      <a:pt x="19447" y="34401"/>
                    </a:cubicBezTo>
                    <a:close/>
                    <a:moveTo>
                      <a:pt x="19793" y="34808"/>
                    </a:moveTo>
                    <a:cubicBezTo>
                      <a:pt x="19789" y="34808"/>
                      <a:pt x="19784" y="34808"/>
                      <a:pt x="19780" y="34808"/>
                    </a:cubicBezTo>
                    <a:cubicBezTo>
                      <a:pt x="19813" y="34821"/>
                      <a:pt x="19846" y="34833"/>
                      <a:pt x="19880" y="34844"/>
                    </a:cubicBezTo>
                    <a:lnTo>
                      <a:pt x="19880" y="34844"/>
                    </a:lnTo>
                    <a:cubicBezTo>
                      <a:pt x="19851" y="34833"/>
                      <a:pt x="19821" y="34821"/>
                      <a:pt x="19793" y="34808"/>
                    </a:cubicBezTo>
                    <a:close/>
                    <a:moveTo>
                      <a:pt x="22368" y="34364"/>
                    </a:moveTo>
                    <a:cubicBezTo>
                      <a:pt x="21887" y="34475"/>
                      <a:pt x="21481" y="34771"/>
                      <a:pt x="20963" y="34845"/>
                    </a:cubicBezTo>
                    <a:cubicBezTo>
                      <a:pt x="20774" y="34896"/>
                      <a:pt x="20586" y="34924"/>
                      <a:pt x="20401" y="34924"/>
                    </a:cubicBezTo>
                    <a:cubicBezTo>
                      <a:pt x="20222" y="34924"/>
                      <a:pt x="20048" y="34898"/>
                      <a:pt x="19880" y="34844"/>
                    </a:cubicBezTo>
                    <a:lnTo>
                      <a:pt x="19880" y="34844"/>
                    </a:lnTo>
                    <a:cubicBezTo>
                      <a:pt x="19971" y="34879"/>
                      <a:pt x="20063" y="34904"/>
                      <a:pt x="20150" y="34919"/>
                    </a:cubicBezTo>
                    <a:cubicBezTo>
                      <a:pt x="19928" y="34993"/>
                      <a:pt x="19632" y="35104"/>
                      <a:pt x="19410" y="35215"/>
                    </a:cubicBezTo>
                    <a:cubicBezTo>
                      <a:pt x="19225" y="35326"/>
                      <a:pt x="18930" y="35473"/>
                      <a:pt x="18930" y="35695"/>
                    </a:cubicBezTo>
                    <a:cubicBezTo>
                      <a:pt x="18930" y="35732"/>
                      <a:pt x="19004" y="35732"/>
                      <a:pt x="19041" y="35732"/>
                    </a:cubicBezTo>
                    <a:cubicBezTo>
                      <a:pt x="19410" y="35363"/>
                      <a:pt x="19965" y="35178"/>
                      <a:pt x="20372" y="34993"/>
                    </a:cubicBezTo>
                    <a:lnTo>
                      <a:pt x="20778" y="34993"/>
                    </a:lnTo>
                    <a:cubicBezTo>
                      <a:pt x="20519" y="35141"/>
                      <a:pt x="20298" y="35289"/>
                      <a:pt x="20113" y="35510"/>
                    </a:cubicBezTo>
                    <a:cubicBezTo>
                      <a:pt x="20039" y="35547"/>
                      <a:pt x="20113" y="35584"/>
                      <a:pt x="20150" y="35584"/>
                    </a:cubicBezTo>
                    <a:cubicBezTo>
                      <a:pt x="20409" y="35473"/>
                      <a:pt x="20704" y="35289"/>
                      <a:pt x="21037" y="35141"/>
                    </a:cubicBezTo>
                    <a:cubicBezTo>
                      <a:pt x="21296" y="34993"/>
                      <a:pt x="21592" y="34919"/>
                      <a:pt x="21850" y="34771"/>
                    </a:cubicBezTo>
                    <a:cubicBezTo>
                      <a:pt x="22072" y="34660"/>
                      <a:pt x="22257" y="34549"/>
                      <a:pt x="22405" y="34401"/>
                    </a:cubicBezTo>
                    <a:cubicBezTo>
                      <a:pt x="22442" y="34364"/>
                      <a:pt x="22405" y="34364"/>
                      <a:pt x="22368" y="34364"/>
                    </a:cubicBezTo>
                    <a:close/>
                    <a:moveTo>
                      <a:pt x="18634" y="36906"/>
                    </a:moveTo>
                    <a:cubicBezTo>
                      <a:pt x="18597" y="36906"/>
                      <a:pt x="18560" y="36934"/>
                      <a:pt x="18560" y="36989"/>
                    </a:cubicBezTo>
                    <a:cubicBezTo>
                      <a:pt x="18560" y="37210"/>
                      <a:pt x="18523" y="37504"/>
                      <a:pt x="18559" y="37726"/>
                    </a:cubicBezTo>
                    <a:lnTo>
                      <a:pt x="18559" y="37726"/>
                    </a:lnTo>
                    <a:cubicBezTo>
                      <a:pt x="18609" y="37711"/>
                      <a:pt x="18659" y="37695"/>
                      <a:pt x="18710" y="37680"/>
                    </a:cubicBezTo>
                    <a:lnTo>
                      <a:pt x="18710" y="37680"/>
                    </a:lnTo>
                    <a:cubicBezTo>
                      <a:pt x="18709" y="37684"/>
                      <a:pt x="18708" y="37688"/>
                      <a:pt x="18708" y="37692"/>
                    </a:cubicBezTo>
                    <a:cubicBezTo>
                      <a:pt x="18856" y="37618"/>
                      <a:pt x="19004" y="37618"/>
                      <a:pt x="19115" y="37581"/>
                    </a:cubicBezTo>
                    <a:cubicBezTo>
                      <a:pt x="19113" y="37575"/>
                      <a:pt x="19111" y="37570"/>
                      <a:pt x="19109" y="37564"/>
                    </a:cubicBezTo>
                    <a:lnTo>
                      <a:pt x="19109" y="37564"/>
                    </a:lnTo>
                    <a:cubicBezTo>
                      <a:pt x="18978" y="37599"/>
                      <a:pt x="18842" y="37640"/>
                      <a:pt x="18710" y="37680"/>
                    </a:cubicBezTo>
                    <a:lnTo>
                      <a:pt x="18710" y="37680"/>
                    </a:lnTo>
                    <a:cubicBezTo>
                      <a:pt x="18744" y="37426"/>
                      <a:pt x="18708" y="37208"/>
                      <a:pt x="18708" y="36989"/>
                    </a:cubicBezTo>
                    <a:cubicBezTo>
                      <a:pt x="18708" y="36934"/>
                      <a:pt x="18671" y="36906"/>
                      <a:pt x="18634" y="36906"/>
                    </a:cubicBezTo>
                    <a:close/>
                    <a:moveTo>
                      <a:pt x="18559" y="37726"/>
                    </a:moveTo>
                    <a:cubicBezTo>
                      <a:pt x="18469" y="37753"/>
                      <a:pt x="18381" y="37780"/>
                      <a:pt x="18301" y="37803"/>
                    </a:cubicBezTo>
                    <a:cubicBezTo>
                      <a:pt x="18266" y="37814"/>
                      <a:pt x="18230" y="37827"/>
                      <a:pt x="18195" y="37839"/>
                    </a:cubicBezTo>
                    <a:lnTo>
                      <a:pt x="18195" y="37839"/>
                    </a:lnTo>
                    <a:cubicBezTo>
                      <a:pt x="18194" y="37852"/>
                      <a:pt x="18192" y="37864"/>
                      <a:pt x="18190" y="37877"/>
                    </a:cubicBezTo>
                    <a:cubicBezTo>
                      <a:pt x="18338" y="37803"/>
                      <a:pt x="18412" y="37766"/>
                      <a:pt x="18560" y="37729"/>
                    </a:cubicBezTo>
                    <a:cubicBezTo>
                      <a:pt x="18560" y="37728"/>
                      <a:pt x="18560" y="37727"/>
                      <a:pt x="18559" y="37726"/>
                    </a:cubicBezTo>
                    <a:close/>
                    <a:moveTo>
                      <a:pt x="18116" y="37091"/>
                    </a:moveTo>
                    <a:cubicBezTo>
                      <a:pt x="18079" y="37091"/>
                      <a:pt x="18042" y="37119"/>
                      <a:pt x="18042" y="37174"/>
                    </a:cubicBezTo>
                    <a:cubicBezTo>
                      <a:pt x="18042" y="37381"/>
                      <a:pt x="18010" y="37653"/>
                      <a:pt x="18036" y="37899"/>
                    </a:cubicBezTo>
                    <a:lnTo>
                      <a:pt x="18036" y="37899"/>
                    </a:lnTo>
                    <a:cubicBezTo>
                      <a:pt x="18088" y="37878"/>
                      <a:pt x="18141" y="37858"/>
                      <a:pt x="18195" y="37839"/>
                    </a:cubicBezTo>
                    <a:lnTo>
                      <a:pt x="18195" y="37839"/>
                    </a:lnTo>
                    <a:cubicBezTo>
                      <a:pt x="18224" y="37593"/>
                      <a:pt x="18190" y="37350"/>
                      <a:pt x="18190" y="37174"/>
                    </a:cubicBezTo>
                    <a:cubicBezTo>
                      <a:pt x="18190" y="37119"/>
                      <a:pt x="18153" y="37091"/>
                      <a:pt x="18116" y="37091"/>
                    </a:cubicBezTo>
                    <a:close/>
                    <a:moveTo>
                      <a:pt x="18036" y="37899"/>
                    </a:moveTo>
                    <a:cubicBezTo>
                      <a:pt x="17950" y="37932"/>
                      <a:pt x="17866" y="37968"/>
                      <a:pt x="17783" y="38005"/>
                    </a:cubicBezTo>
                    <a:lnTo>
                      <a:pt x="17783" y="38005"/>
                    </a:lnTo>
                    <a:cubicBezTo>
                      <a:pt x="17783" y="38024"/>
                      <a:pt x="17784" y="38043"/>
                      <a:pt x="17784" y="38061"/>
                    </a:cubicBezTo>
                    <a:cubicBezTo>
                      <a:pt x="17858" y="38061"/>
                      <a:pt x="17968" y="37987"/>
                      <a:pt x="18042" y="37950"/>
                    </a:cubicBezTo>
                    <a:cubicBezTo>
                      <a:pt x="18040" y="37933"/>
                      <a:pt x="18038" y="37916"/>
                      <a:pt x="18036" y="37899"/>
                    </a:cubicBezTo>
                    <a:close/>
                    <a:moveTo>
                      <a:pt x="24882" y="37174"/>
                    </a:moveTo>
                    <a:lnTo>
                      <a:pt x="24882" y="37174"/>
                    </a:lnTo>
                    <a:cubicBezTo>
                      <a:pt x="24993" y="37285"/>
                      <a:pt x="25104" y="37359"/>
                      <a:pt x="25215" y="37396"/>
                    </a:cubicBezTo>
                    <a:cubicBezTo>
                      <a:pt x="25289" y="37396"/>
                      <a:pt x="25326" y="37433"/>
                      <a:pt x="25363" y="37433"/>
                    </a:cubicBezTo>
                    <a:lnTo>
                      <a:pt x="25363" y="37766"/>
                    </a:lnTo>
                    <a:cubicBezTo>
                      <a:pt x="25363" y="37877"/>
                      <a:pt x="25363" y="37987"/>
                      <a:pt x="25400" y="38098"/>
                    </a:cubicBezTo>
                    <a:cubicBezTo>
                      <a:pt x="25400" y="38106"/>
                      <a:pt x="25403" y="38112"/>
                      <a:pt x="25408" y="38116"/>
                    </a:cubicBezTo>
                    <a:lnTo>
                      <a:pt x="25408" y="38116"/>
                    </a:lnTo>
                    <a:cubicBezTo>
                      <a:pt x="25260" y="38058"/>
                      <a:pt x="25110" y="38002"/>
                      <a:pt x="24956" y="37950"/>
                    </a:cubicBezTo>
                    <a:cubicBezTo>
                      <a:pt x="24956" y="37692"/>
                      <a:pt x="24882" y="37433"/>
                      <a:pt x="24882" y="37174"/>
                    </a:cubicBezTo>
                    <a:close/>
                    <a:moveTo>
                      <a:pt x="17731" y="38028"/>
                    </a:moveTo>
                    <a:cubicBezTo>
                      <a:pt x="17623" y="38078"/>
                      <a:pt x="17517" y="38131"/>
                      <a:pt x="17414" y="38186"/>
                    </a:cubicBezTo>
                    <a:lnTo>
                      <a:pt x="17414" y="38186"/>
                    </a:lnTo>
                    <a:cubicBezTo>
                      <a:pt x="17414" y="38194"/>
                      <a:pt x="17414" y="38202"/>
                      <a:pt x="17414" y="38209"/>
                    </a:cubicBezTo>
                    <a:cubicBezTo>
                      <a:pt x="17562" y="38135"/>
                      <a:pt x="17636" y="38098"/>
                      <a:pt x="17747" y="38061"/>
                    </a:cubicBezTo>
                    <a:cubicBezTo>
                      <a:pt x="17741" y="38050"/>
                      <a:pt x="17736" y="38039"/>
                      <a:pt x="17731" y="38028"/>
                    </a:cubicBezTo>
                    <a:close/>
                    <a:moveTo>
                      <a:pt x="41297" y="0"/>
                    </a:moveTo>
                    <a:cubicBezTo>
                      <a:pt x="41260" y="0"/>
                      <a:pt x="41223" y="19"/>
                      <a:pt x="41223" y="55"/>
                    </a:cubicBezTo>
                    <a:cubicBezTo>
                      <a:pt x="41222" y="94"/>
                      <a:pt x="41221" y="133"/>
                      <a:pt x="41220" y="171"/>
                    </a:cubicBezTo>
                    <a:lnTo>
                      <a:pt x="41220" y="171"/>
                    </a:lnTo>
                    <a:cubicBezTo>
                      <a:pt x="41199" y="126"/>
                      <a:pt x="41162" y="92"/>
                      <a:pt x="41112" y="92"/>
                    </a:cubicBezTo>
                    <a:cubicBezTo>
                      <a:pt x="38154" y="92"/>
                      <a:pt x="35197" y="166"/>
                      <a:pt x="32239" y="240"/>
                    </a:cubicBezTo>
                    <a:cubicBezTo>
                      <a:pt x="32239" y="240"/>
                      <a:pt x="32239" y="203"/>
                      <a:pt x="32202" y="203"/>
                    </a:cubicBezTo>
                    <a:cubicBezTo>
                      <a:pt x="31422" y="180"/>
                      <a:pt x="30641" y="170"/>
                      <a:pt x="29858" y="170"/>
                    </a:cubicBezTo>
                    <a:cubicBezTo>
                      <a:pt x="26967" y="170"/>
                      <a:pt x="24057" y="309"/>
                      <a:pt x="21148" y="425"/>
                    </a:cubicBezTo>
                    <a:lnTo>
                      <a:pt x="21074" y="425"/>
                    </a:lnTo>
                    <a:cubicBezTo>
                      <a:pt x="17414" y="536"/>
                      <a:pt x="13754" y="647"/>
                      <a:pt x="10168" y="758"/>
                    </a:cubicBezTo>
                    <a:cubicBezTo>
                      <a:pt x="8356" y="795"/>
                      <a:pt x="6545" y="906"/>
                      <a:pt x="4770" y="1128"/>
                    </a:cubicBezTo>
                    <a:cubicBezTo>
                      <a:pt x="3291" y="1313"/>
                      <a:pt x="1701" y="1202"/>
                      <a:pt x="259" y="1719"/>
                    </a:cubicBezTo>
                    <a:cubicBezTo>
                      <a:pt x="259" y="1719"/>
                      <a:pt x="333" y="1682"/>
                      <a:pt x="259" y="1645"/>
                    </a:cubicBezTo>
                    <a:cubicBezTo>
                      <a:pt x="228" y="1603"/>
                      <a:pt x="201" y="1585"/>
                      <a:pt x="178" y="1585"/>
                    </a:cubicBezTo>
                    <a:cubicBezTo>
                      <a:pt x="38" y="1585"/>
                      <a:pt x="38" y="2247"/>
                      <a:pt x="38" y="2311"/>
                    </a:cubicBezTo>
                    <a:cubicBezTo>
                      <a:pt x="1" y="3198"/>
                      <a:pt x="1" y="4085"/>
                      <a:pt x="1" y="4973"/>
                    </a:cubicBezTo>
                    <a:cubicBezTo>
                      <a:pt x="1" y="6304"/>
                      <a:pt x="38" y="7634"/>
                      <a:pt x="186" y="8928"/>
                    </a:cubicBezTo>
                    <a:cubicBezTo>
                      <a:pt x="223" y="11073"/>
                      <a:pt x="370" y="13217"/>
                      <a:pt x="518" y="15361"/>
                    </a:cubicBezTo>
                    <a:cubicBezTo>
                      <a:pt x="629" y="17949"/>
                      <a:pt x="777" y="20574"/>
                      <a:pt x="925" y="23162"/>
                    </a:cubicBezTo>
                    <a:cubicBezTo>
                      <a:pt x="1073" y="25750"/>
                      <a:pt x="1110" y="28338"/>
                      <a:pt x="1258" y="30926"/>
                    </a:cubicBezTo>
                    <a:cubicBezTo>
                      <a:pt x="1258" y="31259"/>
                      <a:pt x="1295" y="31628"/>
                      <a:pt x="1295" y="31961"/>
                    </a:cubicBezTo>
                    <a:lnTo>
                      <a:pt x="1184" y="31961"/>
                    </a:lnTo>
                    <a:cubicBezTo>
                      <a:pt x="1110" y="31961"/>
                      <a:pt x="1110" y="32072"/>
                      <a:pt x="1184" y="32072"/>
                    </a:cubicBezTo>
                    <a:lnTo>
                      <a:pt x="1332" y="32072"/>
                    </a:lnTo>
                    <a:lnTo>
                      <a:pt x="1332" y="32146"/>
                    </a:lnTo>
                    <a:lnTo>
                      <a:pt x="1332" y="32183"/>
                    </a:lnTo>
                    <a:cubicBezTo>
                      <a:pt x="1369" y="32183"/>
                      <a:pt x="1443" y="32220"/>
                      <a:pt x="1480" y="32220"/>
                    </a:cubicBezTo>
                    <a:cubicBezTo>
                      <a:pt x="1670" y="32288"/>
                      <a:pt x="2016" y="32311"/>
                      <a:pt x="2386" y="32311"/>
                    </a:cubicBezTo>
                    <a:cubicBezTo>
                      <a:pt x="3022" y="32311"/>
                      <a:pt x="3729" y="32243"/>
                      <a:pt x="3846" y="32220"/>
                    </a:cubicBezTo>
                    <a:cubicBezTo>
                      <a:pt x="5230" y="32154"/>
                      <a:pt x="6645" y="32029"/>
                      <a:pt x="8062" y="32029"/>
                    </a:cubicBezTo>
                    <a:cubicBezTo>
                      <a:pt x="8234" y="32029"/>
                      <a:pt x="8406" y="32031"/>
                      <a:pt x="8578" y="32035"/>
                    </a:cubicBezTo>
                    <a:cubicBezTo>
                      <a:pt x="11166" y="32072"/>
                      <a:pt x="13754" y="32257"/>
                      <a:pt x="16342" y="32257"/>
                    </a:cubicBezTo>
                    <a:lnTo>
                      <a:pt x="18819" y="32257"/>
                    </a:lnTo>
                    <a:lnTo>
                      <a:pt x="18819" y="32812"/>
                    </a:lnTo>
                    <a:cubicBezTo>
                      <a:pt x="18819" y="32996"/>
                      <a:pt x="18819" y="33181"/>
                      <a:pt x="18856" y="33366"/>
                    </a:cubicBezTo>
                    <a:cubicBezTo>
                      <a:pt x="18847" y="33357"/>
                      <a:pt x="18830" y="33352"/>
                      <a:pt x="18812" y="33352"/>
                    </a:cubicBezTo>
                    <a:cubicBezTo>
                      <a:pt x="18756" y="33352"/>
                      <a:pt x="18680" y="33394"/>
                      <a:pt x="18708" y="33477"/>
                    </a:cubicBezTo>
                    <a:cubicBezTo>
                      <a:pt x="18745" y="33625"/>
                      <a:pt x="18819" y="33699"/>
                      <a:pt x="18893" y="33810"/>
                    </a:cubicBezTo>
                    <a:cubicBezTo>
                      <a:pt x="18893" y="33839"/>
                      <a:pt x="18898" y="33862"/>
                      <a:pt x="18910" y="33884"/>
                    </a:cubicBezTo>
                    <a:lnTo>
                      <a:pt x="18910" y="33884"/>
                    </a:lnTo>
                    <a:cubicBezTo>
                      <a:pt x="18905" y="33884"/>
                      <a:pt x="18900" y="33884"/>
                      <a:pt x="18893" y="33884"/>
                    </a:cubicBezTo>
                    <a:lnTo>
                      <a:pt x="18819" y="33810"/>
                    </a:lnTo>
                    <a:lnTo>
                      <a:pt x="18819" y="33884"/>
                    </a:lnTo>
                    <a:cubicBezTo>
                      <a:pt x="18761" y="33880"/>
                      <a:pt x="18703" y="33879"/>
                      <a:pt x="18646" y="33879"/>
                    </a:cubicBezTo>
                    <a:cubicBezTo>
                      <a:pt x="18044" y="33879"/>
                      <a:pt x="17470" y="34048"/>
                      <a:pt x="16896" y="34216"/>
                    </a:cubicBezTo>
                    <a:cubicBezTo>
                      <a:pt x="16083" y="34475"/>
                      <a:pt x="15307" y="34919"/>
                      <a:pt x="14567" y="35326"/>
                    </a:cubicBezTo>
                    <a:cubicBezTo>
                      <a:pt x="13828" y="35732"/>
                      <a:pt x="13088" y="36250"/>
                      <a:pt x="12386" y="36767"/>
                    </a:cubicBezTo>
                    <a:cubicBezTo>
                      <a:pt x="11831" y="37174"/>
                      <a:pt x="11240" y="37618"/>
                      <a:pt x="10759" y="38172"/>
                    </a:cubicBezTo>
                    <a:lnTo>
                      <a:pt x="10759" y="38237"/>
                    </a:lnTo>
                    <a:lnTo>
                      <a:pt x="10759" y="38237"/>
                    </a:lnTo>
                    <a:cubicBezTo>
                      <a:pt x="11890" y="37319"/>
                      <a:pt x="12994" y="36439"/>
                      <a:pt x="14234" y="35695"/>
                    </a:cubicBezTo>
                    <a:cubicBezTo>
                      <a:pt x="15307" y="35030"/>
                      <a:pt x="16453" y="34475"/>
                      <a:pt x="17636" y="34216"/>
                    </a:cubicBezTo>
                    <a:lnTo>
                      <a:pt x="17636" y="34216"/>
                    </a:lnTo>
                    <a:cubicBezTo>
                      <a:pt x="16896" y="34586"/>
                      <a:pt x="16046" y="34808"/>
                      <a:pt x="15344" y="35363"/>
                    </a:cubicBezTo>
                    <a:cubicBezTo>
                      <a:pt x="15318" y="35388"/>
                      <a:pt x="15328" y="35431"/>
                      <a:pt x="15348" y="35431"/>
                    </a:cubicBezTo>
                    <a:cubicBezTo>
                      <a:pt x="15358" y="35431"/>
                      <a:pt x="15369" y="35422"/>
                      <a:pt x="15381" y="35400"/>
                    </a:cubicBezTo>
                    <a:cubicBezTo>
                      <a:pt x="16120" y="34993"/>
                      <a:pt x="16896" y="34660"/>
                      <a:pt x="17710" y="34253"/>
                    </a:cubicBezTo>
                    <a:lnTo>
                      <a:pt x="17710" y="34216"/>
                    </a:lnTo>
                    <a:cubicBezTo>
                      <a:pt x="17968" y="34179"/>
                      <a:pt x="18301" y="34106"/>
                      <a:pt x="18560" y="34069"/>
                    </a:cubicBezTo>
                    <a:cubicBezTo>
                      <a:pt x="18708" y="34401"/>
                      <a:pt x="19189" y="34549"/>
                      <a:pt x="19484" y="34623"/>
                    </a:cubicBezTo>
                    <a:cubicBezTo>
                      <a:pt x="19574" y="34695"/>
                      <a:pt x="19681" y="34758"/>
                      <a:pt x="19793" y="34808"/>
                    </a:cubicBezTo>
                    <a:lnTo>
                      <a:pt x="19793" y="34808"/>
                    </a:lnTo>
                    <a:cubicBezTo>
                      <a:pt x="20120" y="34808"/>
                      <a:pt x="20413" y="34807"/>
                      <a:pt x="20741" y="34734"/>
                    </a:cubicBezTo>
                    <a:lnTo>
                      <a:pt x="20778" y="34734"/>
                    </a:lnTo>
                    <a:cubicBezTo>
                      <a:pt x="21222" y="34734"/>
                      <a:pt x="21629" y="34623"/>
                      <a:pt x="21998" y="34401"/>
                    </a:cubicBezTo>
                    <a:cubicBezTo>
                      <a:pt x="22026" y="34401"/>
                      <a:pt x="22012" y="34339"/>
                      <a:pt x="21988" y="34339"/>
                    </a:cubicBezTo>
                    <a:cubicBezTo>
                      <a:pt x="21980" y="34339"/>
                      <a:pt x="21971" y="34346"/>
                      <a:pt x="21961" y="34364"/>
                    </a:cubicBezTo>
                    <a:cubicBezTo>
                      <a:pt x="21666" y="34438"/>
                      <a:pt x="21407" y="34475"/>
                      <a:pt x="21111" y="34549"/>
                    </a:cubicBezTo>
                    <a:cubicBezTo>
                      <a:pt x="21111" y="34549"/>
                      <a:pt x="21111" y="34512"/>
                      <a:pt x="21074" y="34512"/>
                    </a:cubicBezTo>
                    <a:cubicBezTo>
                      <a:pt x="20926" y="34512"/>
                      <a:pt x="20852" y="34512"/>
                      <a:pt x="20704" y="34549"/>
                    </a:cubicBezTo>
                    <a:cubicBezTo>
                      <a:pt x="20704" y="34512"/>
                      <a:pt x="20704" y="34438"/>
                      <a:pt x="20667" y="34438"/>
                    </a:cubicBezTo>
                    <a:lnTo>
                      <a:pt x="20593" y="34438"/>
                    </a:lnTo>
                    <a:cubicBezTo>
                      <a:pt x="20667" y="34401"/>
                      <a:pt x="20593" y="34327"/>
                      <a:pt x="20556" y="34327"/>
                    </a:cubicBezTo>
                    <a:lnTo>
                      <a:pt x="19854" y="34327"/>
                    </a:lnTo>
                    <a:lnTo>
                      <a:pt x="19410" y="34209"/>
                    </a:lnTo>
                    <a:lnTo>
                      <a:pt x="19410" y="34209"/>
                    </a:lnTo>
                    <a:lnTo>
                      <a:pt x="19410" y="34216"/>
                    </a:lnTo>
                    <a:lnTo>
                      <a:pt x="19558" y="34364"/>
                    </a:lnTo>
                    <a:cubicBezTo>
                      <a:pt x="19447" y="34364"/>
                      <a:pt x="19410" y="34290"/>
                      <a:pt x="19299" y="34253"/>
                    </a:cubicBezTo>
                    <a:cubicBezTo>
                      <a:pt x="19115" y="34179"/>
                      <a:pt x="19041" y="34069"/>
                      <a:pt x="18930" y="33921"/>
                    </a:cubicBezTo>
                    <a:cubicBezTo>
                      <a:pt x="18930" y="33919"/>
                      <a:pt x="18930" y="33917"/>
                      <a:pt x="18930" y="33915"/>
                    </a:cubicBezTo>
                    <a:lnTo>
                      <a:pt x="18930" y="33915"/>
                    </a:lnTo>
                    <a:cubicBezTo>
                      <a:pt x="18948" y="33939"/>
                      <a:pt x="18972" y="33963"/>
                      <a:pt x="19004" y="33995"/>
                    </a:cubicBezTo>
                    <a:cubicBezTo>
                      <a:pt x="19022" y="34013"/>
                      <a:pt x="19041" y="34022"/>
                      <a:pt x="19054" y="34022"/>
                    </a:cubicBezTo>
                    <a:cubicBezTo>
                      <a:pt x="19068" y="34022"/>
                      <a:pt x="19078" y="34013"/>
                      <a:pt x="19078" y="33995"/>
                    </a:cubicBezTo>
                    <a:lnTo>
                      <a:pt x="19078" y="34032"/>
                    </a:lnTo>
                    <a:cubicBezTo>
                      <a:pt x="19078" y="34050"/>
                      <a:pt x="19087" y="34059"/>
                      <a:pt x="19105" y="34059"/>
                    </a:cubicBezTo>
                    <a:cubicBezTo>
                      <a:pt x="19119" y="34059"/>
                      <a:pt x="19139" y="34054"/>
                      <a:pt x="19163" y="34043"/>
                    </a:cubicBezTo>
                    <a:lnTo>
                      <a:pt x="19163" y="34043"/>
                    </a:lnTo>
                    <a:lnTo>
                      <a:pt x="19299" y="34179"/>
                    </a:lnTo>
                    <a:lnTo>
                      <a:pt x="19410" y="34209"/>
                    </a:lnTo>
                    <a:lnTo>
                      <a:pt x="19410" y="34209"/>
                    </a:lnTo>
                    <a:lnTo>
                      <a:pt x="19410" y="34179"/>
                    </a:lnTo>
                    <a:cubicBezTo>
                      <a:pt x="19299" y="34106"/>
                      <a:pt x="19262" y="34069"/>
                      <a:pt x="19189" y="34032"/>
                    </a:cubicBezTo>
                    <a:cubicBezTo>
                      <a:pt x="19180" y="34036"/>
                      <a:pt x="19171" y="34040"/>
                      <a:pt x="19163" y="34043"/>
                    </a:cubicBezTo>
                    <a:lnTo>
                      <a:pt x="19163" y="34043"/>
                    </a:lnTo>
                    <a:lnTo>
                      <a:pt x="19115" y="33995"/>
                    </a:lnTo>
                    <a:lnTo>
                      <a:pt x="19115" y="33884"/>
                    </a:lnTo>
                    <a:cubicBezTo>
                      <a:pt x="19447" y="34032"/>
                      <a:pt x="19780" y="34106"/>
                      <a:pt x="20150" y="34106"/>
                    </a:cubicBezTo>
                    <a:cubicBezTo>
                      <a:pt x="20335" y="34106"/>
                      <a:pt x="20556" y="34106"/>
                      <a:pt x="20741" y="34069"/>
                    </a:cubicBezTo>
                    <a:cubicBezTo>
                      <a:pt x="20778" y="34069"/>
                      <a:pt x="20778" y="34032"/>
                      <a:pt x="20778" y="34032"/>
                    </a:cubicBezTo>
                    <a:lnTo>
                      <a:pt x="20852" y="34032"/>
                    </a:lnTo>
                    <a:cubicBezTo>
                      <a:pt x="20889" y="33995"/>
                      <a:pt x="20889" y="33958"/>
                      <a:pt x="20852" y="33884"/>
                    </a:cubicBezTo>
                    <a:cubicBezTo>
                      <a:pt x="20630" y="33884"/>
                      <a:pt x="20409" y="33917"/>
                      <a:pt x="20187" y="33917"/>
                    </a:cubicBezTo>
                    <a:cubicBezTo>
                      <a:pt x="20076" y="33917"/>
                      <a:pt x="19965" y="33908"/>
                      <a:pt x="19854" y="33884"/>
                    </a:cubicBezTo>
                    <a:lnTo>
                      <a:pt x="19780" y="33884"/>
                    </a:lnTo>
                    <a:cubicBezTo>
                      <a:pt x="19558" y="33847"/>
                      <a:pt x="19373" y="33810"/>
                      <a:pt x="19189" y="33773"/>
                    </a:cubicBezTo>
                    <a:lnTo>
                      <a:pt x="19189" y="33625"/>
                    </a:lnTo>
                    <a:cubicBezTo>
                      <a:pt x="19490" y="33751"/>
                      <a:pt x="19843" y="33825"/>
                      <a:pt x="20165" y="33825"/>
                    </a:cubicBezTo>
                    <a:cubicBezTo>
                      <a:pt x="20317" y="33825"/>
                      <a:pt x="20463" y="33808"/>
                      <a:pt x="20593" y="33773"/>
                    </a:cubicBezTo>
                    <a:cubicBezTo>
                      <a:pt x="20667" y="33773"/>
                      <a:pt x="20667" y="33662"/>
                      <a:pt x="20593" y="33662"/>
                    </a:cubicBezTo>
                    <a:cubicBezTo>
                      <a:pt x="20372" y="33588"/>
                      <a:pt x="20113" y="33588"/>
                      <a:pt x="19817" y="33588"/>
                    </a:cubicBezTo>
                    <a:cubicBezTo>
                      <a:pt x="19632" y="33588"/>
                      <a:pt x="19447" y="33514"/>
                      <a:pt x="19299" y="33477"/>
                    </a:cubicBezTo>
                    <a:cubicBezTo>
                      <a:pt x="19410" y="33477"/>
                      <a:pt x="19447" y="33514"/>
                      <a:pt x="19558" y="33514"/>
                    </a:cubicBezTo>
                    <a:cubicBezTo>
                      <a:pt x="19737" y="33539"/>
                      <a:pt x="19933" y="33583"/>
                      <a:pt x="20122" y="33583"/>
                    </a:cubicBezTo>
                    <a:cubicBezTo>
                      <a:pt x="20208" y="33583"/>
                      <a:pt x="20291" y="33574"/>
                      <a:pt x="20372" y="33551"/>
                    </a:cubicBezTo>
                    <a:cubicBezTo>
                      <a:pt x="20409" y="33551"/>
                      <a:pt x="20482" y="33477"/>
                      <a:pt x="20409" y="33440"/>
                    </a:cubicBezTo>
                    <a:cubicBezTo>
                      <a:pt x="20113" y="33292"/>
                      <a:pt x="19743" y="33255"/>
                      <a:pt x="19299" y="33255"/>
                    </a:cubicBezTo>
                    <a:lnTo>
                      <a:pt x="19299" y="33181"/>
                    </a:lnTo>
                    <a:cubicBezTo>
                      <a:pt x="19484" y="33181"/>
                      <a:pt x="19669" y="33255"/>
                      <a:pt x="19854" y="33255"/>
                    </a:cubicBezTo>
                    <a:cubicBezTo>
                      <a:pt x="20063" y="33281"/>
                      <a:pt x="20254" y="33307"/>
                      <a:pt x="20452" y="33307"/>
                    </a:cubicBezTo>
                    <a:cubicBezTo>
                      <a:pt x="20534" y="33307"/>
                      <a:pt x="20618" y="33303"/>
                      <a:pt x="20704" y="33292"/>
                    </a:cubicBezTo>
                    <a:cubicBezTo>
                      <a:pt x="20741" y="33292"/>
                      <a:pt x="20778" y="33181"/>
                      <a:pt x="20741" y="33144"/>
                    </a:cubicBezTo>
                    <a:cubicBezTo>
                      <a:pt x="20556" y="33070"/>
                      <a:pt x="20335" y="33070"/>
                      <a:pt x="20113" y="32996"/>
                    </a:cubicBezTo>
                    <a:cubicBezTo>
                      <a:pt x="19965" y="32812"/>
                      <a:pt x="19595" y="32775"/>
                      <a:pt x="19299" y="32775"/>
                    </a:cubicBezTo>
                    <a:lnTo>
                      <a:pt x="19299" y="32701"/>
                    </a:lnTo>
                    <a:cubicBezTo>
                      <a:pt x="19373" y="32701"/>
                      <a:pt x="19447" y="32627"/>
                      <a:pt x="19558" y="32627"/>
                    </a:cubicBezTo>
                    <a:cubicBezTo>
                      <a:pt x="19928" y="32701"/>
                      <a:pt x="20298" y="32738"/>
                      <a:pt x="20704" y="32775"/>
                    </a:cubicBezTo>
                    <a:lnTo>
                      <a:pt x="21333" y="32775"/>
                    </a:lnTo>
                    <a:cubicBezTo>
                      <a:pt x="21703" y="32775"/>
                      <a:pt x="22072" y="32775"/>
                      <a:pt x="22405" y="32738"/>
                    </a:cubicBezTo>
                    <a:lnTo>
                      <a:pt x="22405" y="32738"/>
                    </a:lnTo>
                    <a:cubicBezTo>
                      <a:pt x="22331" y="32812"/>
                      <a:pt x="22257" y="32922"/>
                      <a:pt x="22183" y="32996"/>
                    </a:cubicBezTo>
                    <a:cubicBezTo>
                      <a:pt x="22093" y="33087"/>
                      <a:pt x="22174" y="33201"/>
                      <a:pt x="22267" y="33201"/>
                    </a:cubicBezTo>
                    <a:cubicBezTo>
                      <a:pt x="22288" y="33201"/>
                      <a:pt x="22310" y="33195"/>
                      <a:pt x="22331" y="33181"/>
                    </a:cubicBezTo>
                    <a:cubicBezTo>
                      <a:pt x="22331" y="33255"/>
                      <a:pt x="22331" y="33329"/>
                      <a:pt x="22368" y="33329"/>
                    </a:cubicBezTo>
                    <a:cubicBezTo>
                      <a:pt x="22553" y="33440"/>
                      <a:pt x="22516" y="33699"/>
                      <a:pt x="22553" y="33847"/>
                    </a:cubicBezTo>
                    <a:cubicBezTo>
                      <a:pt x="22571" y="33865"/>
                      <a:pt x="22590" y="33874"/>
                      <a:pt x="22613" y="33874"/>
                    </a:cubicBezTo>
                    <a:cubicBezTo>
                      <a:pt x="22636" y="33874"/>
                      <a:pt x="22664" y="33865"/>
                      <a:pt x="22701" y="33847"/>
                    </a:cubicBezTo>
                    <a:cubicBezTo>
                      <a:pt x="22701" y="33995"/>
                      <a:pt x="22738" y="34106"/>
                      <a:pt x="22775" y="34216"/>
                    </a:cubicBezTo>
                    <a:cubicBezTo>
                      <a:pt x="22775" y="34235"/>
                      <a:pt x="22802" y="34244"/>
                      <a:pt x="22830" y="34244"/>
                    </a:cubicBezTo>
                    <a:cubicBezTo>
                      <a:pt x="22858" y="34244"/>
                      <a:pt x="22886" y="34235"/>
                      <a:pt x="22886" y="34216"/>
                    </a:cubicBezTo>
                    <a:cubicBezTo>
                      <a:pt x="22996" y="33995"/>
                      <a:pt x="22886" y="33551"/>
                      <a:pt x="22886" y="33329"/>
                    </a:cubicBezTo>
                    <a:cubicBezTo>
                      <a:pt x="22886" y="33070"/>
                      <a:pt x="22886" y="32701"/>
                      <a:pt x="23070" y="32405"/>
                    </a:cubicBezTo>
                    <a:cubicBezTo>
                      <a:pt x="23329" y="32405"/>
                      <a:pt x="23551" y="32405"/>
                      <a:pt x="23847" y="32368"/>
                    </a:cubicBezTo>
                    <a:cubicBezTo>
                      <a:pt x="26989" y="32220"/>
                      <a:pt x="30132" y="32220"/>
                      <a:pt x="33237" y="32072"/>
                    </a:cubicBezTo>
                    <a:cubicBezTo>
                      <a:pt x="34162" y="32035"/>
                      <a:pt x="35012" y="31961"/>
                      <a:pt x="35936" y="31850"/>
                    </a:cubicBezTo>
                    <a:cubicBezTo>
                      <a:pt x="37785" y="31850"/>
                      <a:pt x="39633" y="31887"/>
                      <a:pt x="41445" y="31887"/>
                    </a:cubicBezTo>
                    <a:lnTo>
                      <a:pt x="41482" y="31887"/>
                    </a:lnTo>
                    <a:cubicBezTo>
                      <a:pt x="41482" y="31961"/>
                      <a:pt x="41482" y="31998"/>
                      <a:pt x="41445" y="32035"/>
                    </a:cubicBezTo>
                    <a:cubicBezTo>
                      <a:pt x="41424" y="32118"/>
                      <a:pt x="41485" y="32166"/>
                      <a:pt x="41549" y="32166"/>
                    </a:cubicBezTo>
                    <a:cubicBezTo>
                      <a:pt x="41599" y="32166"/>
                      <a:pt x="41650" y="32137"/>
                      <a:pt x="41667" y="32072"/>
                    </a:cubicBezTo>
                    <a:cubicBezTo>
                      <a:pt x="42480" y="29891"/>
                      <a:pt x="42221" y="27599"/>
                      <a:pt x="42147" y="25528"/>
                    </a:cubicBezTo>
                    <a:cubicBezTo>
                      <a:pt x="42147" y="24900"/>
                      <a:pt x="42184" y="24234"/>
                      <a:pt x="42184" y="23606"/>
                    </a:cubicBezTo>
                    <a:cubicBezTo>
                      <a:pt x="42184" y="21018"/>
                      <a:pt x="42036" y="18467"/>
                      <a:pt x="41925" y="15879"/>
                    </a:cubicBezTo>
                    <a:cubicBezTo>
                      <a:pt x="41852" y="14600"/>
                      <a:pt x="41779" y="13285"/>
                      <a:pt x="41742" y="12005"/>
                    </a:cubicBezTo>
                    <a:lnTo>
                      <a:pt x="41742" y="12005"/>
                    </a:lnTo>
                    <a:cubicBezTo>
                      <a:pt x="41746" y="12018"/>
                      <a:pt x="41762" y="12025"/>
                      <a:pt x="41778" y="12025"/>
                    </a:cubicBezTo>
                    <a:cubicBezTo>
                      <a:pt x="41796" y="12025"/>
                      <a:pt x="41815" y="12016"/>
                      <a:pt x="41815" y="11997"/>
                    </a:cubicBezTo>
                    <a:cubicBezTo>
                      <a:pt x="41741" y="10518"/>
                      <a:pt x="41667" y="8965"/>
                      <a:pt x="41556" y="7487"/>
                    </a:cubicBezTo>
                    <a:cubicBezTo>
                      <a:pt x="41445" y="5157"/>
                      <a:pt x="41445" y="2791"/>
                      <a:pt x="41371" y="388"/>
                    </a:cubicBezTo>
                    <a:lnTo>
                      <a:pt x="41371" y="55"/>
                    </a:lnTo>
                    <a:cubicBezTo>
                      <a:pt x="41371" y="19"/>
                      <a:pt x="41334" y="0"/>
                      <a:pt x="41297" y="0"/>
                    </a:cubicBezTo>
                    <a:close/>
                    <a:moveTo>
                      <a:pt x="10630" y="38029"/>
                    </a:moveTo>
                    <a:cubicBezTo>
                      <a:pt x="10620" y="38029"/>
                      <a:pt x="10611" y="38037"/>
                      <a:pt x="10611" y="38061"/>
                    </a:cubicBezTo>
                    <a:cubicBezTo>
                      <a:pt x="10537" y="38135"/>
                      <a:pt x="10574" y="38320"/>
                      <a:pt x="10537" y="38431"/>
                    </a:cubicBezTo>
                    <a:lnTo>
                      <a:pt x="10500" y="38431"/>
                    </a:lnTo>
                    <a:cubicBezTo>
                      <a:pt x="10426" y="38431"/>
                      <a:pt x="10426" y="38468"/>
                      <a:pt x="10426" y="38468"/>
                    </a:cubicBezTo>
                    <a:cubicBezTo>
                      <a:pt x="10426" y="38468"/>
                      <a:pt x="10500" y="38468"/>
                      <a:pt x="10500" y="38505"/>
                    </a:cubicBezTo>
                    <a:cubicBezTo>
                      <a:pt x="10500" y="38505"/>
                      <a:pt x="10500" y="38542"/>
                      <a:pt x="10426" y="38542"/>
                    </a:cubicBezTo>
                    <a:cubicBezTo>
                      <a:pt x="10399" y="38625"/>
                      <a:pt x="10475" y="38667"/>
                      <a:pt x="10530" y="38667"/>
                    </a:cubicBezTo>
                    <a:cubicBezTo>
                      <a:pt x="10549" y="38667"/>
                      <a:pt x="10565" y="38662"/>
                      <a:pt x="10574" y="38653"/>
                    </a:cubicBezTo>
                    <a:cubicBezTo>
                      <a:pt x="10574" y="38579"/>
                      <a:pt x="10611" y="38505"/>
                      <a:pt x="10611" y="38468"/>
                    </a:cubicBezTo>
                    <a:lnTo>
                      <a:pt x="10611" y="38357"/>
                    </a:lnTo>
                    <a:cubicBezTo>
                      <a:pt x="10648" y="38327"/>
                      <a:pt x="10685" y="38297"/>
                      <a:pt x="10722" y="38267"/>
                    </a:cubicBezTo>
                    <a:lnTo>
                      <a:pt x="10722" y="38267"/>
                    </a:lnTo>
                    <a:lnTo>
                      <a:pt x="10722" y="38283"/>
                    </a:lnTo>
                    <a:cubicBezTo>
                      <a:pt x="10759" y="38283"/>
                      <a:pt x="10759" y="38246"/>
                      <a:pt x="10759" y="38246"/>
                    </a:cubicBezTo>
                    <a:lnTo>
                      <a:pt x="10759" y="38237"/>
                    </a:lnTo>
                    <a:lnTo>
                      <a:pt x="10759" y="38237"/>
                    </a:lnTo>
                    <a:cubicBezTo>
                      <a:pt x="10747" y="38247"/>
                      <a:pt x="10735" y="38257"/>
                      <a:pt x="10722" y="38267"/>
                    </a:cubicBezTo>
                    <a:lnTo>
                      <a:pt x="10722" y="38267"/>
                    </a:lnTo>
                    <a:lnTo>
                      <a:pt x="10722" y="38098"/>
                    </a:lnTo>
                    <a:cubicBezTo>
                      <a:pt x="10722" y="38098"/>
                      <a:pt x="10722" y="38061"/>
                      <a:pt x="10685" y="38061"/>
                    </a:cubicBezTo>
                    <a:cubicBezTo>
                      <a:pt x="10685" y="38061"/>
                      <a:pt x="10652" y="38029"/>
                      <a:pt x="10630" y="38029"/>
                    </a:cubicBezTo>
                    <a:close/>
                    <a:moveTo>
                      <a:pt x="27654" y="38855"/>
                    </a:moveTo>
                    <a:lnTo>
                      <a:pt x="27803" y="39023"/>
                    </a:lnTo>
                    <a:lnTo>
                      <a:pt x="27655" y="39023"/>
                    </a:lnTo>
                    <a:lnTo>
                      <a:pt x="27655" y="38875"/>
                    </a:lnTo>
                    <a:cubicBezTo>
                      <a:pt x="27655" y="38868"/>
                      <a:pt x="27654" y="38861"/>
                      <a:pt x="27654" y="38855"/>
                    </a:cubicBezTo>
                    <a:close/>
                    <a:moveTo>
                      <a:pt x="25547" y="37507"/>
                    </a:moveTo>
                    <a:cubicBezTo>
                      <a:pt x="25954" y="37692"/>
                      <a:pt x="26398" y="37950"/>
                      <a:pt x="26804" y="38172"/>
                    </a:cubicBezTo>
                    <a:cubicBezTo>
                      <a:pt x="27026" y="38320"/>
                      <a:pt x="27248" y="38505"/>
                      <a:pt x="27507" y="38690"/>
                    </a:cubicBezTo>
                    <a:lnTo>
                      <a:pt x="27573" y="38765"/>
                    </a:lnTo>
                    <a:lnTo>
                      <a:pt x="27573" y="38765"/>
                    </a:lnTo>
                    <a:cubicBezTo>
                      <a:pt x="27570" y="38764"/>
                      <a:pt x="27566" y="38764"/>
                      <a:pt x="27562" y="38764"/>
                    </a:cubicBezTo>
                    <a:cubicBezTo>
                      <a:pt x="27516" y="38764"/>
                      <a:pt x="27470" y="38801"/>
                      <a:pt x="27470" y="38875"/>
                    </a:cubicBezTo>
                    <a:cubicBezTo>
                      <a:pt x="27461" y="38866"/>
                      <a:pt x="27449" y="38861"/>
                      <a:pt x="27437" y="38861"/>
                    </a:cubicBezTo>
                    <a:cubicBezTo>
                      <a:pt x="27401" y="38861"/>
                      <a:pt x="27359" y="38902"/>
                      <a:pt x="27359" y="38986"/>
                    </a:cubicBezTo>
                    <a:lnTo>
                      <a:pt x="27359" y="39060"/>
                    </a:lnTo>
                    <a:cubicBezTo>
                      <a:pt x="27026" y="38875"/>
                      <a:pt x="26694" y="38690"/>
                      <a:pt x="26361" y="38542"/>
                    </a:cubicBezTo>
                    <a:cubicBezTo>
                      <a:pt x="26361" y="38468"/>
                      <a:pt x="26361" y="38431"/>
                      <a:pt x="26324" y="38320"/>
                    </a:cubicBezTo>
                    <a:lnTo>
                      <a:pt x="26324" y="37987"/>
                    </a:lnTo>
                    <a:cubicBezTo>
                      <a:pt x="26324" y="37950"/>
                      <a:pt x="26287" y="37932"/>
                      <a:pt x="26250" y="37932"/>
                    </a:cubicBezTo>
                    <a:cubicBezTo>
                      <a:pt x="26213" y="37932"/>
                      <a:pt x="26176" y="37950"/>
                      <a:pt x="26176" y="37987"/>
                    </a:cubicBezTo>
                    <a:cubicBezTo>
                      <a:pt x="26176" y="38135"/>
                      <a:pt x="26176" y="38320"/>
                      <a:pt x="26250" y="38468"/>
                    </a:cubicBezTo>
                    <a:cubicBezTo>
                      <a:pt x="25968" y="38351"/>
                      <a:pt x="25701" y="38233"/>
                      <a:pt x="25431" y="38125"/>
                    </a:cubicBezTo>
                    <a:lnTo>
                      <a:pt x="25431" y="38125"/>
                    </a:lnTo>
                    <a:cubicBezTo>
                      <a:pt x="25434" y="38126"/>
                      <a:pt x="25437" y="38126"/>
                      <a:pt x="25441" y="38126"/>
                    </a:cubicBezTo>
                    <a:cubicBezTo>
                      <a:pt x="25464" y="38126"/>
                      <a:pt x="25492" y="38117"/>
                      <a:pt x="25510" y="38098"/>
                    </a:cubicBezTo>
                    <a:cubicBezTo>
                      <a:pt x="25547" y="37987"/>
                      <a:pt x="25547" y="37914"/>
                      <a:pt x="25547" y="37766"/>
                    </a:cubicBezTo>
                    <a:lnTo>
                      <a:pt x="25547" y="37507"/>
                    </a:lnTo>
                    <a:close/>
                    <a:moveTo>
                      <a:pt x="12423" y="39134"/>
                    </a:moveTo>
                    <a:cubicBezTo>
                      <a:pt x="12423" y="39140"/>
                      <a:pt x="12422" y="39145"/>
                      <a:pt x="12420" y="39149"/>
                    </a:cubicBezTo>
                    <a:lnTo>
                      <a:pt x="12420" y="39149"/>
                    </a:lnTo>
                    <a:cubicBezTo>
                      <a:pt x="12421" y="39144"/>
                      <a:pt x="12422" y="39139"/>
                      <a:pt x="12423" y="39134"/>
                    </a:cubicBezTo>
                    <a:close/>
                    <a:moveTo>
                      <a:pt x="15154" y="38836"/>
                    </a:moveTo>
                    <a:cubicBezTo>
                      <a:pt x="15135" y="38849"/>
                      <a:pt x="15122" y="38874"/>
                      <a:pt x="15122" y="38912"/>
                    </a:cubicBezTo>
                    <a:lnTo>
                      <a:pt x="15122" y="39281"/>
                    </a:lnTo>
                    <a:cubicBezTo>
                      <a:pt x="15048" y="39281"/>
                      <a:pt x="15011" y="39355"/>
                      <a:pt x="14937" y="39355"/>
                    </a:cubicBezTo>
                    <a:lnTo>
                      <a:pt x="14937" y="39207"/>
                    </a:lnTo>
                    <a:lnTo>
                      <a:pt x="14937" y="38838"/>
                    </a:lnTo>
                    <a:cubicBezTo>
                      <a:pt x="15009" y="38838"/>
                      <a:pt x="15082" y="38838"/>
                      <a:pt x="15154" y="38836"/>
                    </a:cubicBezTo>
                    <a:close/>
                    <a:moveTo>
                      <a:pt x="14824" y="39605"/>
                    </a:moveTo>
                    <a:cubicBezTo>
                      <a:pt x="14812" y="39608"/>
                      <a:pt x="14799" y="39611"/>
                      <a:pt x="14786" y="39614"/>
                    </a:cubicBezTo>
                    <a:lnTo>
                      <a:pt x="14826" y="39614"/>
                    </a:lnTo>
                    <a:cubicBezTo>
                      <a:pt x="14825" y="39611"/>
                      <a:pt x="14825" y="39608"/>
                      <a:pt x="14824" y="39605"/>
                    </a:cubicBezTo>
                    <a:close/>
                    <a:moveTo>
                      <a:pt x="14604" y="39651"/>
                    </a:moveTo>
                    <a:cubicBezTo>
                      <a:pt x="14604" y="39651"/>
                      <a:pt x="14603" y="39651"/>
                      <a:pt x="14603" y="39651"/>
                    </a:cubicBezTo>
                    <a:lnTo>
                      <a:pt x="14603" y="39651"/>
                    </a:lnTo>
                    <a:cubicBezTo>
                      <a:pt x="14603" y="39651"/>
                      <a:pt x="14604" y="39651"/>
                      <a:pt x="14604" y="39651"/>
                    </a:cubicBezTo>
                    <a:cubicBezTo>
                      <a:pt x="14604" y="39651"/>
                      <a:pt x="14604" y="39651"/>
                      <a:pt x="14604" y="39651"/>
                    </a:cubicBezTo>
                    <a:close/>
                    <a:moveTo>
                      <a:pt x="14603" y="39651"/>
                    </a:moveTo>
                    <a:lnTo>
                      <a:pt x="14603" y="39651"/>
                    </a:lnTo>
                    <a:cubicBezTo>
                      <a:pt x="14526" y="39651"/>
                      <a:pt x="14485" y="39651"/>
                      <a:pt x="14442" y="39676"/>
                    </a:cubicBezTo>
                    <a:lnTo>
                      <a:pt x="14442" y="39676"/>
                    </a:lnTo>
                    <a:cubicBezTo>
                      <a:pt x="14496" y="39669"/>
                      <a:pt x="14550" y="39661"/>
                      <a:pt x="14603" y="39651"/>
                    </a:cubicBezTo>
                    <a:close/>
                    <a:moveTo>
                      <a:pt x="14230" y="39700"/>
                    </a:moveTo>
                    <a:cubicBezTo>
                      <a:pt x="14198" y="39703"/>
                      <a:pt x="14166" y="39705"/>
                      <a:pt x="14134" y="39707"/>
                    </a:cubicBezTo>
                    <a:lnTo>
                      <a:pt x="14134" y="39707"/>
                    </a:lnTo>
                    <a:cubicBezTo>
                      <a:pt x="14130" y="39713"/>
                      <a:pt x="14127" y="39719"/>
                      <a:pt x="14124" y="39725"/>
                    </a:cubicBezTo>
                    <a:lnTo>
                      <a:pt x="14234" y="39725"/>
                    </a:lnTo>
                    <a:cubicBezTo>
                      <a:pt x="14233" y="39717"/>
                      <a:pt x="14231" y="39709"/>
                      <a:pt x="14230" y="39700"/>
                    </a:cubicBezTo>
                    <a:close/>
                    <a:moveTo>
                      <a:pt x="14334" y="39139"/>
                    </a:moveTo>
                    <a:cubicBezTo>
                      <a:pt x="14319" y="39139"/>
                      <a:pt x="14308" y="39148"/>
                      <a:pt x="14308" y="39171"/>
                    </a:cubicBezTo>
                    <a:cubicBezTo>
                      <a:pt x="14273" y="39277"/>
                      <a:pt x="14204" y="39518"/>
                      <a:pt x="14230" y="39700"/>
                    </a:cubicBezTo>
                    <a:lnTo>
                      <a:pt x="14230" y="39700"/>
                    </a:lnTo>
                    <a:cubicBezTo>
                      <a:pt x="14281" y="39696"/>
                      <a:pt x="14332" y="39690"/>
                      <a:pt x="14382" y="39684"/>
                    </a:cubicBezTo>
                    <a:lnTo>
                      <a:pt x="14382" y="39684"/>
                    </a:lnTo>
                    <a:lnTo>
                      <a:pt x="14382" y="39725"/>
                    </a:lnTo>
                    <a:cubicBezTo>
                      <a:pt x="14404" y="39703"/>
                      <a:pt x="14423" y="39687"/>
                      <a:pt x="14442" y="39676"/>
                    </a:cubicBezTo>
                    <a:lnTo>
                      <a:pt x="14442" y="39676"/>
                    </a:lnTo>
                    <a:cubicBezTo>
                      <a:pt x="14422" y="39679"/>
                      <a:pt x="14402" y="39682"/>
                      <a:pt x="14382" y="39684"/>
                    </a:cubicBezTo>
                    <a:lnTo>
                      <a:pt x="14382" y="39684"/>
                    </a:lnTo>
                    <a:lnTo>
                      <a:pt x="14382" y="39614"/>
                    </a:lnTo>
                    <a:cubicBezTo>
                      <a:pt x="14382" y="39466"/>
                      <a:pt x="14419" y="39355"/>
                      <a:pt x="14419" y="39207"/>
                    </a:cubicBezTo>
                    <a:cubicBezTo>
                      <a:pt x="14419" y="39182"/>
                      <a:pt x="14366" y="39139"/>
                      <a:pt x="14334" y="39139"/>
                    </a:cubicBezTo>
                    <a:close/>
                    <a:moveTo>
                      <a:pt x="27988" y="39281"/>
                    </a:moveTo>
                    <a:cubicBezTo>
                      <a:pt x="27951" y="39429"/>
                      <a:pt x="27988" y="39577"/>
                      <a:pt x="27988" y="39725"/>
                    </a:cubicBezTo>
                    <a:lnTo>
                      <a:pt x="27766" y="39725"/>
                    </a:lnTo>
                    <a:cubicBezTo>
                      <a:pt x="27729" y="39577"/>
                      <a:pt x="27692" y="39429"/>
                      <a:pt x="27618" y="39355"/>
                    </a:cubicBezTo>
                    <a:lnTo>
                      <a:pt x="27618" y="39281"/>
                    </a:lnTo>
                    <a:close/>
                    <a:moveTo>
                      <a:pt x="12793" y="39134"/>
                    </a:moveTo>
                    <a:cubicBezTo>
                      <a:pt x="12719" y="39207"/>
                      <a:pt x="12719" y="39318"/>
                      <a:pt x="12719" y="39355"/>
                    </a:cubicBezTo>
                    <a:cubicBezTo>
                      <a:pt x="12719" y="39429"/>
                      <a:pt x="12645" y="39577"/>
                      <a:pt x="12719" y="39688"/>
                    </a:cubicBezTo>
                    <a:lnTo>
                      <a:pt x="12571" y="39688"/>
                    </a:lnTo>
                    <a:cubicBezTo>
                      <a:pt x="12540" y="39688"/>
                      <a:pt x="12535" y="39740"/>
                      <a:pt x="12556" y="39757"/>
                    </a:cubicBezTo>
                    <a:lnTo>
                      <a:pt x="12556" y="39757"/>
                    </a:lnTo>
                    <a:cubicBezTo>
                      <a:pt x="12627" y="39749"/>
                      <a:pt x="12698" y="39739"/>
                      <a:pt x="12769" y="39728"/>
                    </a:cubicBezTo>
                    <a:lnTo>
                      <a:pt x="12769" y="39728"/>
                    </a:lnTo>
                    <a:cubicBezTo>
                      <a:pt x="12809" y="39582"/>
                      <a:pt x="12693" y="39381"/>
                      <a:pt x="12830" y="39244"/>
                    </a:cubicBezTo>
                    <a:cubicBezTo>
                      <a:pt x="12830" y="39171"/>
                      <a:pt x="12830" y="39171"/>
                      <a:pt x="12793" y="39134"/>
                    </a:cubicBezTo>
                    <a:close/>
                    <a:moveTo>
                      <a:pt x="29134" y="39559"/>
                    </a:moveTo>
                    <a:cubicBezTo>
                      <a:pt x="29097" y="39559"/>
                      <a:pt x="29060" y="39577"/>
                      <a:pt x="29060" y="39614"/>
                    </a:cubicBezTo>
                    <a:lnTo>
                      <a:pt x="29060" y="39762"/>
                    </a:lnTo>
                    <a:lnTo>
                      <a:pt x="28653" y="39762"/>
                    </a:lnTo>
                    <a:lnTo>
                      <a:pt x="28653" y="39614"/>
                    </a:lnTo>
                    <a:cubicBezTo>
                      <a:pt x="28653" y="39593"/>
                      <a:pt x="28616" y="39571"/>
                      <a:pt x="28578" y="39571"/>
                    </a:cubicBezTo>
                    <a:cubicBezTo>
                      <a:pt x="28550" y="39571"/>
                      <a:pt x="28521" y="39583"/>
                      <a:pt x="28505" y="39614"/>
                    </a:cubicBezTo>
                    <a:lnTo>
                      <a:pt x="28505" y="39762"/>
                    </a:lnTo>
                    <a:lnTo>
                      <a:pt x="28135" y="39762"/>
                    </a:lnTo>
                    <a:cubicBezTo>
                      <a:pt x="28394" y="39762"/>
                      <a:pt x="28662" y="39771"/>
                      <a:pt x="28930" y="39771"/>
                    </a:cubicBezTo>
                    <a:cubicBezTo>
                      <a:pt x="29032" y="39771"/>
                      <a:pt x="29133" y="39770"/>
                      <a:pt x="29234" y="39766"/>
                    </a:cubicBezTo>
                    <a:lnTo>
                      <a:pt x="29234" y="39766"/>
                    </a:lnTo>
                    <a:cubicBezTo>
                      <a:pt x="29225" y="39765"/>
                      <a:pt x="29216" y="39764"/>
                      <a:pt x="29208" y="39762"/>
                    </a:cubicBezTo>
                    <a:lnTo>
                      <a:pt x="29208" y="39614"/>
                    </a:lnTo>
                    <a:cubicBezTo>
                      <a:pt x="29208" y="39577"/>
                      <a:pt x="29171" y="39559"/>
                      <a:pt x="29134" y="39559"/>
                    </a:cubicBezTo>
                    <a:close/>
                    <a:moveTo>
                      <a:pt x="10884" y="39746"/>
                    </a:moveTo>
                    <a:cubicBezTo>
                      <a:pt x="10891" y="39775"/>
                      <a:pt x="10856" y="39799"/>
                      <a:pt x="10796" y="39799"/>
                    </a:cubicBezTo>
                    <a:lnTo>
                      <a:pt x="11055" y="39799"/>
                    </a:lnTo>
                    <a:cubicBezTo>
                      <a:pt x="11047" y="39787"/>
                      <a:pt x="11039" y="39775"/>
                      <a:pt x="11032" y="39763"/>
                    </a:cubicBezTo>
                    <a:lnTo>
                      <a:pt x="11032" y="39763"/>
                    </a:lnTo>
                    <a:cubicBezTo>
                      <a:pt x="10982" y="39758"/>
                      <a:pt x="10933" y="39752"/>
                      <a:pt x="10884" y="39746"/>
                    </a:cubicBezTo>
                    <a:close/>
                    <a:moveTo>
                      <a:pt x="11462" y="39794"/>
                    </a:moveTo>
                    <a:cubicBezTo>
                      <a:pt x="11462" y="39795"/>
                      <a:pt x="11462" y="39797"/>
                      <a:pt x="11462" y="39799"/>
                    </a:cubicBezTo>
                    <a:lnTo>
                      <a:pt x="11624" y="39799"/>
                    </a:lnTo>
                    <a:cubicBezTo>
                      <a:pt x="11570" y="39798"/>
                      <a:pt x="11516" y="39796"/>
                      <a:pt x="11462" y="39794"/>
                    </a:cubicBezTo>
                    <a:close/>
                    <a:moveTo>
                      <a:pt x="12382" y="39775"/>
                    </a:moveTo>
                    <a:lnTo>
                      <a:pt x="12382" y="39775"/>
                    </a:lnTo>
                    <a:cubicBezTo>
                      <a:pt x="12236" y="39788"/>
                      <a:pt x="12089" y="39796"/>
                      <a:pt x="11942" y="39799"/>
                    </a:cubicBezTo>
                    <a:lnTo>
                      <a:pt x="12386" y="39799"/>
                    </a:lnTo>
                    <a:cubicBezTo>
                      <a:pt x="12385" y="39791"/>
                      <a:pt x="12383" y="39783"/>
                      <a:pt x="12382" y="39775"/>
                    </a:cubicBezTo>
                    <a:close/>
                    <a:moveTo>
                      <a:pt x="30520" y="39530"/>
                    </a:moveTo>
                    <a:cubicBezTo>
                      <a:pt x="30469" y="39530"/>
                      <a:pt x="30413" y="39600"/>
                      <a:pt x="30465" y="39651"/>
                    </a:cubicBezTo>
                    <a:cubicBezTo>
                      <a:pt x="30465" y="39703"/>
                      <a:pt x="30483" y="39756"/>
                      <a:pt x="30507" y="39795"/>
                    </a:cubicBezTo>
                    <a:lnTo>
                      <a:pt x="30507" y="39795"/>
                    </a:lnTo>
                    <a:cubicBezTo>
                      <a:pt x="30381" y="39786"/>
                      <a:pt x="30257" y="39777"/>
                      <a:pt x="30132" y="39766"/>
                    </a:cubicBezTo>
                    <a:lnTo>
                      <a:pt x="30132" y="39766"/>
                    </a:lnTo>
                    <a:lnTo>
                      <a:pt x="30132" y="39799"/>
                    </a:lnTo>
                    <a:cubicBezTo>
                      <a:pt x="30280" y="39836"/>
                      <a:pt x="30391" y="39836"/>
                      <a:pt x="30539" y="39836"/>
                    </a:cubicBezTo>
                    <a:cubicBezTo>
                      <a:pt x="30528" y="39825"/>
                      <a:pt x="30517" y="39811"/>
                      <a:pt x="30507" y="39795"/>
                    </a:cubicBezTo>
                    <a:lnTo>
                      <a:pt x="30507" y="39795"/>
                    </a:lnTo>
                    <a:cubicBezTo>
                      <a:pt x="30554" y="39798"/>
                      <a:pt x="30602" y="39801"/>
                      <a:pt x="30649" y="39804"/>
                    </a:cubicBezTo>
                    <a:lnTo>
                      <a:pt x="30649" y="39804"/>
                    </a:lnTo>
                    <a:lnTo>
                      <a:pt x="30649" y="39725"/>
                    </a:lnTo>
                    <a:cubicBezTo>
                      <a:pt x="30649" y="39651"/>
                      <a:pt x="30575" y="39614"/>
                      <a:pt x="30575" y="39577"/>
                    </a:cubicBezTo>
                    <a:cubicBezTo>
                      <a:pt x="30564" y="39543"/>
                      <a:pt x="30543" y="39530"/>
                      <a:pt x="30520" y="39530"/>
                    </a:cubicBezTo>
                    <a:close/>
                    <a:moveTo>
                      <a:pt x="23565" y="33699"/>
                    </a:moveTo>
                    <a:cubicBezTo>
                      <a:pt x="23370" y="33699"/>
                      <a:pt x="23194" y="33748"/>
                      <a:pt x="23070" y="33884"/>
                    </a:cubicBezTo>
                    <a:cubicBezTo>
                      <a:pt x="22990" y="33964"/>
                      <a:pt x="23045" y="34024"/>
                      <a:pt x="23109" y="34024"/>
                    </a:cubicBezTo>
                    <a:cubicBezTo>
                      <a:pt x="23134" y="34024"/>
                      <a:pt x="23161" y="34015"/>
                      <a:pt x="23181" y="33995"/>
                    </a:cubicBezTo>
                    <a:cubicBezTo>
                      <a:pt x="23259" y="33932"/>
                      <a:pt x="23371" y="33909"/>
                      <a:pt x="23487" y="33909"/>
                    </a:cubicBezTo>
                    <a:cubicBezTo>
                      <a:pt x="23646" y="33909"/>
                      <a:pt x="23814" y="33952"/>
                      <a:pt x="23921" y="33995"/>
                    </a:cubicBezTo>
                    <a:cubicBezTo>
                      <a:pt x="24290" y="34069"/>
                      <a:pt x="24660" y="34179"/>
                      <a:pt x="25030" y="34290"/>
                    </a:cubicBezTo>
                    <a:cubicBezTo>
                      <a:pt x="25769" y="34586"/>
                      <a:pt x="26472" y="34919"/>
                      <a:pt x="27174" y="35289"/>
                    </a:cubicBezTo>
                    <a:cubicBezTo>
                      <a:pt x="28986" y="36213"/>
                      <a:pt x="30502" y="37396"/>
                      <a:pt x="31611" y="39060"/>
                    </a:cubicBezTo>
                    <a:cubicBezTo>
                      <a:pt x="30908" y="39060"/>
                      <a:pt x="30206" y="39023"/>
                      <a:pt x="29466" y="38986"/>
                    </a:cubicBezTo>
                    <a:lnTo>
                      <a:pt x="28098" y="38838"/>
                    </a:lnTo>
                    <a:cubicBezTo>
                      <a:pt x="27877" y="38468"/>
                      <a:pt x="27322" y="38135"/>
                      <a:pt x="26989" y="37877"/>
                    </a:cubicBezTo>
                    <a:cubicBezTo>
                      <a:pt x="26472" y="37507"/>
                      <a:pt x="25880" y="37211"/>
                      <a:pt x="25326" y="36952"/>
                    </a:cubicBezTo>
                    <a:cubicBezTo>
                      <a:pt x="24406" y="36540"/>
                      <a:pt x="23404" y="36182"/>
                      <a:pt x="22368" y="36182"/>
                    </a:cubicBezTo>
                    <a:cubicBezTo>
                      <a:pt x="22196" y="36182"/>
                      <a:pt x="22024" y="36192"/>
                      <a:pt x="21850" y="36213"/>
                    </a:cubicBezTo>
                    <a:cubicBezTo>
                      <a:pt x="21813" y="36213"/>
                      <a:pt x="21813" y="36287"/>
                      <a:pt x="21850" y="36287"/>
                    </a:cubicBezTo>
                    <a:cubicBezTo>
                      <a:pt x="22812" y="36287"/>
                      <a:pt x="23847" y="36583"/>
                      <a:pt x="24771" y="36952"/>
                    </a:cubicBezTo>
                    <a:lnTo>
                      <a:pt x="24771" y="36989"/>
                    </a:lnTo>
                    <a:cubicBezTo>
                      <a:pt x="24771" y="37211"/>
                      <a:pt x="24734" y="37507"/>
                      <a:pt x="24845" y="37729"/>
                    </a:cubicBezTo>
                    <a:cubicBezTo>
                      <a:pt x="24549" y="37618"/>
                      <a:pt x="24180" y="37507"/>
                      <a:pt x="23847" y="37433"/>
                    </a:cubicBezTo>
                    <a:lnTo>
                      <a:pt x="23847" y="37396"/>
                    </a:lnTo>
                    <a:cubicBezTo>
                      <a:pt x="23847" y="37248"/>
                      <a:pt x="23810" y="37063"/>
                      <a:pt x="23847" y="36952"/>
                    </a:cubicBezTo>
                    <a:cubicBezTo>
                      <a:pt x="23871" y="36881"/>
                      <a:pt x="23848" y="36840"/>
                      <a:pt x="23810" y="36840"/>
                    </a:cubicBezTo>
                    <a:cubicBezTo>
                      <a:pt x="23788" y="36840"/>
                      <a:pt x="23762" y="36852"/>
                      <a:pt x="23736" y="36878"/>
                    </a:cubicBezTo>
                    <a:cubicBezTo>
                      <a:pt x="23662" y="37063"/>
                      <a:pt x="23662" y="37248"/>
                      <a:pt x="23810" y="37433"/>
                    </a:cubicBezTo>
                    <a:cubicBezTo>
                      <a:pt x="23440" y="37359"/>
                      <a:pt x="22996" y="37248"/>
                      <a:pt x="22627" y="37211"/>
                    </a:cubicBezTo>
                    <a:cubicBezTo>
                      <a:pt x="22738" y="37026"/>
                      <a:pt x="22701" y="36767"/>
                      <a:pt x="22627" y="36583"/>
                    </a:cubicBezTo>
                    <a:cubicBezTo>
                      <a:pt x="22627" y="36546"/>
                      <a:pt x="22608" y="36527"/>
                      <a:pt x="22590" y="36527"/>
                    </a:cubicBezTo>
                    <a:cubicBezTo>
                      <a:pt x="22571" y="36527"/>
                      <a:pt x="22553" y="36546"/>
                      <a:pt x="22553" y="36583"/>
                    </a:cubicBezTo>
                    <a:cubicBezTo>
                      <a:pt x="22553" y="36804"/>
                      <a:pt x="22516" y="37026"/>
                      <a:pt x="22553" y="37211"/>
                    </a:cubicBezTo>
                    <a:cubicBezTo>
                      <a:pt x="22405" y="37211"/>
                      <a:pt x="22331" y="37174"/>
                      <a:pt x="22183" y="37174"/>
                    </a:cubicBezTo>
                    <a:lnTo>
                      <a:pt x="22183" y="37137"/>
                    </a:lnTo>
                    <a:cubicBezTo>
                      <a:pt x="22183" y="37026"/>
                      <a:pt x="22072" y="36989"/>
                      <a:pt x="22072" y="36878"/>
                    </a:cubicBezTo>
                    <a:cubicBezTo>
                      <a:pt x="22035" y="36804"/>
                      <a:pt x="22035" y="36657"/>
                      <a:pt x="22072" y="36583"/>
                    </a:cubicBezTo>
                    <a:cubicBezTo>
                      <a:pt x="22072" y="36512"/>
                      <a:pt x="22043" y="36487"/>
                      <a:pt x="22011" y="36487"/>
                    </a:cubicBezTo>
                    <a:cubicBezTo>
                      <a:pt x="21993" y="36487"/>
                      <a:pt x="21975" y="36495"/>
                      <a:pt x="21961" y="36509"/>
                    </a:cubicBezTo>
                    <a:cubicBezTo>
                      <a:pt x="21850" y="36693"/>
                      <a:pt x="21887" y="37026"/>
                      <a:pt x="22072" y="37174"/>
                    </a:cubicBezTo>
                    <a:cubicBezTo>
                      <a:pt x="21961" y="37174"/>
                      <a:pt x="21813" y="37137"/>
                      <a:pt x="21666" y="37137"/>
                    </a:cubicBezTo>
                    <a:cubicBezTo>
                      <a:pt x="21666" y="36878"/>
                      <a:pt x="21629" y="36693"/>
                      <a:pt x="21629" y="36472"/>
                    </a:cubicBezTo>
                    <a:cubicBezTo>
                      <a:pt x="21629" y="36453"/>
                      <a:pt x="21601" y="36444"/>
                      <a:pt x="21573" y="36444"/>
                    </a:cubicBezTo>
                    <a:cubicBezTo>
                      <a:pt x="21545" y="36444"/>
                      <a:pt x="21518" y="36453"/>
                      <a:pt x="21518" y="36472"/>
                    </a:cubicBezTo>
                    <a:cubicBezTo>
                      <a:pt x="21518" y="36657"/>
                      <a:pt x="21481" y="36952"/>
                      <a:pt x="21592" y="37137"/>
                    </a:cubicBezTo>
                    <a:lnTo>
                      <a:pt x="20519" y="37137"/>
                    </a:lnTo>
                    <a:cubicBezTo>
                      <a:pt x="20556" y="36952"/>
                      <a:pt x="20556" y="36767"/>
                      <a:pt x="20519" y="36583"/>
                    </a:cubicBezTo>
                    <a:cubicBezTo>
                      <a:pt x="20519" y="36542"/>
                      <a:pt x="20475" y="36513"/>
                      <a:pt x="20435" y="36513"/>
                    </a:cubicBezTo>
                    <a:cubicBezTo>
                      <a:pt x="20402" y="36513"/>
                      <a:pt x="20372" y="36532"/>
                      <a:pt x="20372" y="36583"/>
                    </a:cubicBezTo>
                    <a:cubicBezTo>
                      <a:pt x="20335" y="36767"/>
                      <a:pt x="20335" y="36989"/>
                      <a:pt x="20372" y="37174"/>
                    </a:cubicBezTo>
                    <a:cubicBezTo>
                      <a:pt x="20224" y="37174"/>
                      <a:pt x="20113" y="37211"/>
                      <a:pt x="19965" y="37211"/>
                    </a:cubicBezTo>
                    <a:cubicBezTo>
                      <a:pt x="20002" y="37063"/>
                      <a:pt x="19965" y="36915"/>
                      <a:pt x="19928" y="36767"/>
                    </a:cubicBezTo>
                    <a:cubicBezTo>
                      <a:pt x="19928" y="36657"/>
                      <a:pt x="19817" y="36583"/>
                      <a:pt x="19743" y="36583"/>
                    </a:cubicBezTo>
                    <a:cubicBezTo>
                      <a:pt x="19669" y="36583"/>
                      <a:pt x="19669" y="36620"/>
                      <a:pt x="19743" y="36620"/>
                    </a:cubicBezTo>
                    <a:cubicBezTo>
                      <a:pt x="19780" y="36620"/>
                      <a:pt x="19743" y="36620"/>
                      <a:pt x="19743" y="36657"/>
                    </a:cubicBezTo>
                    <a:cubicBezTo>
                      <a:pt x="19743" y="36693"/>
                      <a:pt x="19743" y="36804"/>
                      <a:pt x="19780" y="36841"/>
                    </a:cubicBezTo>
                    <a:cubicBezTo>
                      <a:pt x="19780" y="36989"/>
                      <a:pt x="19780" y="37137"/>
                      <a:pt x="19854" y="37211"/>
                    </a:cubicBezTo>
                    <a:lnTo>
                      <a:pt x="19189" y="37359"/>
                    </a:lnTo>
                    <a:cubicBezTo>
                      <a:pt x="19189" y="37137"/>
                      <a:pt x="19115" y="36841"/>
                      <a:pt x="19115" y="36620"/>
                    </a:cubicBezTo>
                    <a:cubicBezTo>
                      <a:pt x="19115" y="36583"/>
                      <a:pt x="19115" y="36583"/>
                      <a:pt x="19078" y="36583"/>
                    </a:cubicBezTo>
                    <a:cubicBezTo>
                      <a:pt x="19410" y="36546"/>
                      <a:pt x="19780" y="36435"/>
                      <a:pt x="20113" y="36398"/>
                    </a:cubicBezTo>
                    <a:cubicBezTo>
                      <a:pt x="20667" y="36287"/>
                      <a:pt x="21222" y="36361"/>
                      <a:pt x="21776" y="36250"/>
                    </a:cubicBezTo>
                    <a:cubicBezTo>
                      <a:pt x="21813" y="36250"/>
                      <a:pt x="21850" y="36176"/>
                      <a:pt x="21776" y="36176"/>
                    </a:cubicBezTo>
                    <a:cubicBezTo>
                      <a:pt x="21608" y="36142"/>
                      <a:pt x="21429" y="36129"/>
                      <a:pt x="21246" y="36129"/>
                    </a:cubicBezTo>
                    <a:cubicBezTo>
                      <a:pt x="20828" y="36129"/>
                      <a:pt x="20388" y="36198"/>
                      <a:pt x="20002" y="36250"/>
                    </a:cubicBezTo>
                    <a:cubicBezTo>
                      <a:pt x="19299" y="36324"/>
                      <a:pt x="18560" y="36472"/>
                      <a:pt x="17895" y="36730"/>
                    </a:cubicBezTo>
                    <a:cubicBezTo>
                      <a:pt x="17377" y="36915"/>
                      <a:pt x="16638" y="37174"/>
                      <a:pt x="16083" y="37581"/>
                    </a:cubicBezTo>
                    <a:lnTo>
                      <a:pt x="16046" y="37581"/>
                    </a:lnTo>
                    <a:cubicBezTo>
                      <a:pt x="15676" y="37914"/>
                      <a:pt x="15381" y="38283"/>
                      <a:pt x="15344" y="38764"/>
                    </a:cubicBezTo>
                    <a:cubicBezTo>
                      <a:pt x="15233" y="38727"/>
                      <a:pt x="15114" y="38715"/>
                      <a:pt x="14992" y="38715"/>
                    </a:cubicBezTo>
                    <a:cubicBezTo>
                      <a:pt x="14748" y="38715"/>
                      <a:pt x="14493" y="38764"/>
                      <a:pt x="14271" y="38764"/>
                    </a:cubicBezTo>
                    <a:cubicBezTo>
                      <a:pt x="14087" y="38764"/>
                      <a:pt x="13902" y="38764"/>
                      <a:pt x="13717" y="38801"/>
                    </a:cubicBezTo>
                    <a:lnTo>
                      <a:pt x="13643" y="38801"/>
                    </a:lnTo>
                    <a:cubicBezTo>
                      <a:pt x="13384" y="38801"/>
                      <a:pt x="13125" y="38801"/>
                      <a:pt x="12903" y="38838"/>
                    </a:cubicBezTo>
                    <a:cubicBezTo>
                      <a:pt x="12423" y="38838"/>
                      <a:pt x="11905" y="38838"/>
                      <a:pt x="11462" y="38801"/>
                    </a:cubicBezTo>
                    <a:cubicBezTo>
                      <a:pt x="11166" y="38764"/>
                      <a:pt x="10870" y="38690"/>
                      <a:pt x="10574" y="38653"/>
                    </a:cubicBezTo>
                    <a:lnTo>
                      <a:pt x="10574" y="38801"/>
                    </a:lnTo>
                    <a:lnTo>
                      <a:pt x="10574" y="38838"/>
                    </a:lnTo>
                    <a:lnTo>
                      <a:pt x="10574" y="38986"/>
                    </a:lnTo>
                    <a:cubicBezTo>
                      <a:pt x="10574" y="39097"/>
                      <a:pt x="10611" y="39207"/>
                      <a:pt x="10611" y="39355"/>
                    </a:cubicBezTo>
                    <a:lnTo>
                      <a:pt x="10611" y="39392"/>
                    </a:lnTo>
                    <a:lnTo>
                      <a:pt x="10611" y="39429"/>
                    </a:lnTo>
                    <a:lnTo>
                      <a:pt x="10611" y="39466"/>
                    </a:lnTo>
                    <a:cubicBezTo>
                      <a:pt x="10611" y="39540"/>
                      <a:pt x="10685" y="39577"/>
                      <a:pt x="10722" y="39577"/>
                    </a:cubicBezTo>
                    <a:cubicBezTo>
                      <a:pt x="10685" y="39577"/>
                      <a:pt x="10611" y="39651"/>
                      <a:pt x="10722" y="39725"/>
                    </a:cubicBezTo>
                    <a:cubicBezTo>
                      <a:pt x="10775" y="39733"/>
                      <a:pt x="10829" y="39740"/>
                      <a:pt x="10884" y="39746"/>
                    </a:cubicBezTo>
                    <a:lnTo>
                      <a:pt x="10884" y="39746"/>
                    </a:lnTo>
                    <a:cubicBezTo>
                      <a:pt x="10882" y="39739"/>
                      <a:pt x="10877" y="39732"/>
                      <a:pt x="10870" y="39725"/>
                    </a:cubicBezTo>
                    <a:cubicBezTo>
                      <a:pt x="10870" y="39688"/>
                      <a:pt x="10796" y="39577"/>
                      <a:pt x="10796" y="39540"/>
                    </a:cubicBezTo>
                    <a:lnTo>
                      <a:pt x="10796" y="39318"/>
                    </a:lnTo>
                    <a:lnTo>
                      <a:pt x="10796" y="39060"/>
                    </a:lnTo>
                    <a:cubicBezTo>
                      <a:pt x="10796" y="39023"/>
                      <a:pt x="10759" y="38986"/>
                      <a:pt x="10722" y="38986"/>
                    </a:cubicBezTo>
                    <a:lnTo>
                      <a:pt x="10685" y="38986"/>
                    </a:lnTo>
                    <a:lnTo>
                      <a:pt x="10685" y="38875"/>
                    </a:lnTo>
                    <a:cubicBezTo>
                      <a:pt x="10759" y="38949"/>
                      <a:pt x="10796" y="38986"/>
                      <a:pt x="10907" y="38986"/>
                    </a:cubicBezTo>
                    <a:cubicBezTo>
                      <a:pt x="10872" y="39266"/>
                      <a:pt x="10903" y="39546"/>
                      <a:pt x="11032" y="39763"/>
                    </a:cubicBezTo>
                    <a:lnTo>
                      <a:pt x="11032" y="39763"/>
                    </a:lnTo>
                    <a:cubicBezTo>
                      <a:pt x="11054" y="39765"/>
                      <a:pt x="11076" y="39767"/>
                      <a:pt x="11098" y="39769"/>
                    </a:cubicBezTo>
                    <a:lnTo>
                      <a:pt x="11098" y="39769"/>
                    </a:lnTo>
                    <a:cubicBezTo>
                      <a:pt x="11104" y="39527"/>
                      <a:pt x="10978" y="39263"/>
                      <a:pt x="10944" y="39060"/>
                    </a:cubicBezTo>
                    <a:cubicBezTo>
                      <a:pt x="10993" y="39047"/>
                      <a:pt x="11034" y="39043"/>
                      <a:pt x="11071" y="39043"/>
                    </a:cubicBezTo>
                    <a:cubicBezTo>
                      <a:pt x="11145" y="39043"/>
                      <a:pt x="11203" y="39060"/>
                      <a:pt x="11277" y="39060"/>
                    </a:cubicBezTo>
                    <a:cubicBezTo>
                      <a:pt x="11243" y="39264"/>
                      <a:pt x="11177" y="39563"/>
                      <a:pt x="11254" y="39782"/>
                    </a:cubicBezTo>
                    <a:lnTo>
                      <a:pt x="11254" y="39782"/>
                    </a:lnTo>
                    <a:cubicBezTo>
                      <a:pt x="11202" y="39778"/>
                      <a:pt x="11149" y="39774"/>
                      <a:pt x="11098" y="39769"/>
                    </a:cubicBezTo>
                    <a:lnTo>
                      <a:pt x="11098" y="39769"/>
                    </a:lnTo>
                    <a:cubicBezTo>
                      <a:pt x="11097" y="39792"/>
                      <a:pt x="11095" y="39814"/>
                      <a:pt x="11092" y="39836"/>
                    </a:cubicBezTo>
                    <a:lnTo>
                      <a:pt x="11277" y="39836"/>
                    </a:lnTo>
                    <a:cubicBezTo>
                      <a:pt x="11268" y="39819"/>
                      <a:pt x="11260" y="39800"/>
                      <a:pt x="11254" y="39782"/>
                    </a:cubicBezTo>
                    <a:lnTo>
                      <a:pt x="11254" y="39782"/>
                    </a:lnTo>
                    <a:cubicBezTo>
                      <a:pt x="11323" y="39787"/>
                      <a:pt x="11392" y="39791"/>
                      <a:pt x="11462" y="39794"/>
                    </a:cubicBezTo>
                    <a:lnTo>
                      <a:pt x="11462" y="39794"/>
                    </a:lnTo>
                    <a:cubicBezTo>
                      <a:pt x="11462" y="39720"/>
                      <a:pt x="11461" y="39612"/>
                      <a:pt x="11425" y="39540"/>
                    </a:cubicBezTo>
                    <a:cubicBezTo>
                      <a:pt x="11425" y="39392"/>
                      <a:pt x="11425" y="39244"/>
                      <a:pt x="11351" y="39060"/>
                    </a:cubicBezTo>
                    <a:lnTo>
                      <a:pt x="11351" y="39023"/>
                    </a:lnTo>
                    <a:cubicBezTo>
                      <a:pt x="11475" y="39064"/>
                      <a:pt x="11604" y="39095"/>
                      <a:pt x="11737" y="39116"/>
                    </a:cubicBezTo>
                    <a:lnTo>
                      <a:pt x="11737" y="39116"/>
                    </a:lnTo>
                    <a:cubicBezTo>
                      <a:pt x="11710" y="39126"/>
                      <a:pt x="11683" y="39153"/>
                      <a:pt x="11683" y="39171"/>
                    </a:cubicBezTo>
                    <a:cubicBezTo>
                      <a:pt x="11683" y="39392"/>
                      <a:pt x="11646" y="39614"/>
                      <a:pt x="11720" y="39799"/>
                    </a:cubicBezTo>
                    <a:lnTo>
                      <a:pt x="11624" y="39799"/>
                    </a:lnTo>
                    <a:cubicBezTo>
                      <a:pt x="11677" y="39800"/>
                      <a:pt x="11730" y="39801"/>
                      <a:pt x="11784" y="39801"/>
                    </a:cubicBezTo>
                    <a:cubicBezTo>
                      <a:pt x="11837" y="39801"/>
                      <a:pt x="11889" y="39800"/>
                      <a:pt x="11942" y="39799"/>
                    </a:cubicBezTo>
                    <a:lnTo>
                      <a:pt x="11831" y="39799"/>
                    </a:lnTo>
                    <a:cubicBezTo>
                      <a:pt x="11831" y="39577"/>
                      <a:pt x="11794" y="39355"/>
                      <a:pt x="11794" y="39171"/>
                    </a:cubicBezTo>
                    <a:cubicBezTo>
                      <a:pt x="11794" y="39147"/>
                      <a:pt x="11789" y="39131"/>
                      <a:pt x="11781" y="39122"/>
                    </a:cubicBezTo>
                    <a:lnTo>
                      <a:pt x="11781" y="39122"/>
                    </a:lnTo>
                    <a:cubicBezTo>
                      <a:pt x="11901" y="39139"/>
                      <a:pt x="12023" y="39147"/>
                      <a:pt x="12146" y="39147"/>
                    </a:cubicBezTo>
                    <a:cubicBezTo>
                      <a:pt x="12238" y="39147"/>
                      <a:pt x="12330" y="39143"/>
                      <a:pt x="12423" y="39134"/>
                    </a:cubicBezTo>
                    <a:lnTo>
                      <a:pt x="12423" y="39134"/>
                    </a:lnTo>
                    <a:cubicBezTo>
                      <a:pt x="12423" y="39134"/>
                      <a:pt x="12423" y="39134"/>
                      <a:pt x="12423" y="39134"/>
                    </a:cubicBezTo>
                    <a:lnTo>
                      <a:pt x="12423" y="39134"/>
                    </a:lnTo>
                    <a:cubicBezTo>
                      <a:pt x="12404" y="39152"/>
                      <a:pt x="12404" y="39161"/>
                      <a:pt x="12409" y="39161"/>
                    </a:cubicBezTo>
                    <a:cubicBezTo>
                      <a:pt x="12412" y="39161"/>
                      <a:pt x="12417" y="39157"/>
                      <a:pt x="12420" y="39149"/>
                    </a:cubicBezTo>
                    <a:lnTo>
                      <a:pt x="12420" y="39149"/>
                    </a:lnTo>
                    <a:cubicBezTo>
                      <a:pt x="12386" y="39358"/>
                      <a:pt x="12352" y="39566"/>
                      <a:pt x="12382" y="39775"/>
                    </a:cubicBezTo>
                    <a:lnTo>
                      <a:pt x="12382" y="39775"/>
                    </a:lnTo>
                    <a:cubicBezTo>
                      <a:pt x="12433" y="39770"/>
                      <a:pt x="12484" y="39765"/>
                      <a:pt x="12534" y="39760"/>
                    </a:cubicBezTo>
                    <a:lnTo>
                      <a:pt x="12534" y="39760"/>
                    </a:lnTo>
                    <a:cubicBezTo>
                      <a:pt x="12534" y="39760"/>
                      <a:pt x="12534" y="39761"/>
                      <a:pt x="12534" y="39762"/>
                    </a:cubicBezTo>
                    <a:lnTo>
                      <a:pt x="12571" y="39762"/>
                    </a:lnTo>
                    <a:cubicBezTo>
                      <a:pt x="12565" y="39762"/>
                      <a:pt x="12560" y="39760"/>
                      <a:pt x="12556" y="39757"/>
                    </a:cubicBezTo>
                    <a:lnTo>
                      <a:pt x="12556" y="39757"/>
                    </a:lnTo>
                    <a:cubicBezTo>
                      <a:pt x="12549" y="39758"/>
                      <a:pt x="12542" y="39759"/>
                      <a:pt x="12534" y="39760"/>
                    </a:cubicBezTo>
                    <a:lnTo>
                      <a:pt x="12534" y="39760"/>
                    </a:lnTo>
                    <a:cubicBezTo>
                      <a:pt x="12570" y="39576"/>
                      <a:pt x="12534" y="39357"/>
                      <a:pt x="12534" y="39101"/>
                    </a:cubicBezTo>
                    <a:lnTo>
                      <a:pt x="12534" y="39101"/>
                    </a:lnTo>
                    <a:cubicBezTo>
                      <a:pt x="12610" y="39134"/>
                      <a:pt x="12680" y="39134"/>
                      <a:pt x="12793" y="39134"/>
                    </a:cubicBezTo>
                    <a:lnTo>
                      <a:pt x="13014" y="39134"/>
                    </a:lnTo>
                    <a:cubicBezTo>
                      <a:pt x="13014" y="39308"/>
                      <a:pt x="13014" y="39516"/>
                      <a:pt x="13108" y="39664"/>
                    </a:cubicBezTo>
                    <a:lnTo>
                      <a:pt x="13108" y="39664"/>
                    </a:lnTo>
                    <a:cubicBezTo>
                      <a:pt x="13126" y="39660"/>
                      <a:pt x="13144" y="39655"/>
                      <a:pt x="13162" y="39651"/>
                    </a:cubicBezTo>
                    <a:lnTo>
                      <a:pt x="13162" y="39651"/>
                    </a:lnTo>
                    <a:cubicBezTo>
                      <a:pt x="13162" y="39664"/>
                      <a:pt x="13162" y="39676"/>
                      <a:pt x="13162" y="39688"/>
                    </a:cubicBezTo>
                    <a:cubicBezTo>
                      <a:pt x="13162" y="39688"/>
                      <a:pt x="13146" y="39705"/>
                      <a:pt x="13135" y="39705"/>
                    </a:cubicBezTo>
                    <a:cubicBezTo>
                      <a:pt x="13129" y="39705"/>
                      <a:pt x="13125" y="39700"/>
                      <a:pt x="13125" y="39688"/>
                    </a:cubicBezTo>
                    <a:cubicBezTo>
                      <a:pt x="13119" y="39680"/>
                      <a:pt x="13114" y="39672"/>
                      <a:pt x="13108" y="39664"/>
                    </a:cubicBezTo>
                    <a:lnTo>
                      <a:pt x="13108" y="39664"/>
                    </a:lnTo>
                    <a:cubicBezTo>
                      <a:pt x="12997" y="39689"/>
                      <a:pt x="12884" y="39710"/>
                      <a:pt x="12769" y="39728"/>
                    </a:cubicBezTo>
                    <a:lnTo>
                      <a:pt x="12769" y="39728"/>
                    </a:lnTo>
                    <a:cubicBezTo>
                      <a:pt x="12765" y="39740"/>
                      <a:pt x="12761" y="39751"/>
                      <a:pt x="12756" y="39762"/>
                    </a:cubicBezTo>
                    <a:lnTo>
                      <a:pt x="14087" y="39762"/>
                    </a:lnTo>
                    <a:cubicBezTo>
                      <a:pt x="14050" y="39762"/>
                      <a:pt x="14050" y="39725"/>
                      <a:pt x="14050" y="39725"/>
                    </a:cubicBezTo>
                    <a:cubicBezTo>
                      <a:pt x="14048" y="39721"/>
                      <a:pt x="14046" y="39716"/>
                      <a:pt x="14045" y="39712"/>
                    </a:cubicBezTo>
                    <a:lnTo>
                      <a:pt x="14045" y="39712"/>
                    </a:lnTo>
                    <a:cubicBezTo>
                      <a:pt x="13987" y="39714"/>
                      <a:pt x="13930" y="39716"/>
                      <a:pt x="13873" y="39716"/>
                    </a:cubicBezTo>
                    <a:cubicBezTo>
                      <a:pt x="13847" y="39716"/>
                      <a:pt x="13821" y="39715"/>
                      <a:pt x="13795" y="39715"/>
                    </a:cubicBezTo>
                    <a:lnTo>
                      <a:pt x="13795" y="39715"/>
                    </a:lnTo>
                    <a:cubicBezTo>
                      <a:pt x="13793" y="39718"/>
                      <a:pt x="13792" y="39722"/>
                      <a:pt x="13791" y="39725"/>
                    </a:cubicBezTo>
                    <a:cubicBezTo>
                      <a:pt x="13791" y="39744"/>
                      <a:pt x="13782" y="39753"/>
                      <a:pt x="13772" y="39753"/>
                    </a:cubicBezTo>
                    <a:cubicBezTo>
                      <a:pt x="13763" y="39753"/>
                      <a:pt x="13754" y="39744"/>
                      <a:pt x="13754" y="39725"/>
                    </a:cubicBezTo>
                    <a:cubicBezTo>
                      <a:pt x="13752" y="39721"/>
                      <a:pt x="13751" y="39718"/>
                      <a:pt x="13749" y="39714"/>
                    </a:cubicBezTo>
                    <a:lnTo>
                      <a:pt x="13749" y="39714"/>
                    </a:lnTo>
                    <a:cubicBezTo>
                      <a:pt x="13552" y="39708"/>
                      <a:pt x="13355" y="39687"/>
                      <a:pt x="13162" y="39651"/>
                    </a:cubicBezTo>
                    <a:cubicBezTo>
                      <a:pt x="13162" y="39651"/>
                      <a:pt x="13162" y="39651"/>
                      <a:pt x="13162" y="39651"/>
                    </a:cubicBezTo>
                    <a:lnTo>
                      <a:pt x="13162" y="39651"/>
                    </a:lnTo>
                    <a:cubicBezTo>
                      <a:pt x="13162" y="39546"/>
                      <a:pt x="13158" y="39421"/>
                      <a:pt x="13125" y="39355"/>
                    </a:cubicBezTo>
                    <a:lnTo>
                      <a:pt x="13125" y="39134"/>
                    </a:lnTo>
                    <a:lnTo>
                      <a:pt x="13347" y="39134"/>
                    </a:lnTo>
                    <a:cubicBezTo>
                      <a:pt x="13347" y="39318"/>
                      <a:pt x="13310" y="39503"/>
                      <a:pt x="13384" y="39614"/>
                    </a:cubicBezTo>
                    <a:cubicBezTo>
                      <a:pt x="13384" y="39651"/>
                      <a:pt x="13403" y="39670"/>
                      <a:pt x="13421" y="39670"/>
                    </a:cubicBezTo>
                    <a:cubicBezTo>
                      <a:pt x="13440" y="39670"/>
                      <a:pt x="13458" y="39651"/>
                      <a:pt x="13458" y="39614"/>
                    </a:cubicBezTo>
                    <a:cubicBezTo>
                      <a:pt x="13495" y="39503"/>
                      <a:pt x="13495" y="39318"/>
                      <a:pt x="13495" y="39134"/>
                    </a:cubicBezTo>
                    <a:lnTo>
                      <a:pt x="13717" y="39134"/>
                    </a:lnTo>
                    <a:cubicBezTo>
                      <a:pt x="13717" y="39315"/>
                      <a:pt x="13681" y="39531"/>
                      <a:pt x="13749" y="39714"/>
                    </a:cubicBezTo>
                    <a:lnTo>
                      <a:pt x="13749" y="39714"/>
                    </a:lnTo>
                    <a:cubicBezTo>
                      <a:pt x="13765" y="39714"/>
                      <a:pt x="13780" y="39715"/>
                      <a:pt x="13795" y="39715"/>
                    </a:cubicBezTo>
                    <a:lnTo>
                      <a:pt x="13795" y="39715"/>
                    </a:lnTo>
                    <a:cubicBezTo>
                      <a:pt x="13865" y="39533"/>
                      <a:pt x="13865" y="39351"/>
                      <a:pt x="13865" y="39134"/>
                    </a:cubicBezTo>
                    <a:lnTo>
                      <a:pt x="14050" y="39134"/>
                    </a:lnTo>
                    <a:cubicBezTo>
                      <a:pt x="14050" y="39314"/>
                      <a:pt x="13979" y="39530"/>
                      <a:pt x="14045" y="39712"/>
                    </a:cubicBezTo>
                    <a:lnTo>
                      <a:pt x="14045" y="39712"/>
                    </a:lnTo>
                    <a:cubicBezTo>
                      <a:pt x="14074" y="39711"/>
                      <a:pt x="14104" y="39709"/>
                      <a:pt x="14134" y="39707"/>
                    </a:cubicBezTo>
                    <a:lnTo>
                      <a:pt x="14134" y="39707"/>
                    </a:lnTo>
                    <a:cubicBezTo>
                      <a:pt x="14232" y="39524"/>
                      <a:pt x="14195" y="39276"/>
                      <a:pt x="14124" y="39097"/>
                    </a:cubicBezTo>
                    <a:lnTo>
                      <a:pt x="14604" y="39097"/>
                    </a:lnTo>
                    <a:cubicBezTo>
                      <a:pt x="14604" y="39281"/>
                      <a:pt x="14567" y="39503"/>
                      <a:pt x="14604" y="39651"/>
                    </a:cubicBezTo>
                    <a:lnTo>
                      <a:pt x="14604" y="39651"/>
                    </a:lnTo>
                    <a:cubicBezTo>
                      <a:pt x="14666" y="39640"/>
                      <a:pt x="14726" y="39628"/>
                      <a:pt x="14786" y="39614"/>
                    </a:cubicBezTo>
                    <a:lnTo>
                      <a:pt x="14752" y="39614"/>
                    </a:lnTo>
                    <a:lnTo>
                      <a:pt x="14752" y="39060"/>
                    </a:lnTo>
                    <a:lnTo>
                      <a:pt x="14826" y="39060"/>
                    </a:lnTo>
                    <a:cubicBezTo>
                      <a:pt x="14826" y="39242"/>
                      <a:pt x="14790" y="39424"/>
                      <a:pt x="14824" y="39605"/>
                    </a:cubicBezTo>
                    <a:lnTo>
                      <a:pt x="14824" y="39605"/>
                    </a:lnTo>
                    <a:cubicBezTo>
                      <a:pt x="14862" y="39597"/>
                      <a:pt x="14900" y="39587"/>
                      <a:pt x="14937" y="39577"/>
                    </a:cubicBezTo>
                    <a:cubicBezTo>
                      <a:pt x="14937" y="39590"/>
                      <a:pt x="14941" y="39594"/>
                      <a:pt x="14946" y="39594"/>
                    </a:cubicBezTo>
                    <a:cubicBezTo>
                      <a:pt x="14957" y="39594"/>
                      <a:pt x="14974" y="39577"/>
                      <a:pt x="14974" y="39577"/>
                    </a:cubicBezTo>
                    <a:cubicBezTo>
                      <a:pt x="15011" y="39577"/>
                      <a:pt x="15122" y="39540"/>
                      <a:pt x="15159" y="39540"/>
                    </a:cubicBezTo>
                    <a:cubicBezTo>
                      <a:pt x="15169" y="39550"/>
                      <a:pt x="15179" y="39555"/>
                      <a:pt x="15189" y="39555"/>
                    </a:cubicBezTo>
                    <a:cubicBezTo>
                      <a:pt x="15218" y="39555"/>
                      <a:pt x="15252" y="39520"/>
                      <a:pt x="15307" y="39466"/>
                    </a:cubicBezTo>
                    <a:cubicBezTo>
                      <a:pt x="15344" y="39466"/>
                      <a:pt x="15344" y="39466"/>
                      <a:pt x="15381" y="39429"/>
                    </a:cubicBezTo>
                    <a:cubicBezTo>
                      <a:pt x="15491" y="39392"/>
                      <a:pt x="15491" y="39281"/>
                      <a:pt x="15381" y="39244"/>
                    </a:cubicBezTo>
                    <a:lnTo>
                      <a:pt x="15344" y="39207"/>
                    </a:lnTo>
                    <a:cubicBezTo>
                      <a:pt x="15344" y="39097"/>
                      <a:pt x="15307" y="38986"/>
                      <a:pt x="15307" y="38875"/>
                    </a:cubicBezTo>
                    <a:cubicBezTo>
                      <a:pt x="15287" y="38855"/>
                      <a:pt x="15264" y="38840"/>
                      <a:pt x="15241" y="38832"/>
                    </a:cubicBezTo>
                    <a:lnTo>
                      <a:pt x="15241" y="38832"/>
                    </a:lnTo>
                    <a:cubicBezTo>
                      <a:pt x="15325" y="38827"/>
                      <a:pt x="15408" y="38817"/>
                      <a:pt x="15491" y="38801"/>
                    </a:cubicBezTo>
                    <a:lnTo>
                      <a:pt x="15491" y="38875"/>
                    </a:lnTo>
                    <a:cubicBezTo>
                      <a:pt x="15491" y="38893"/>
                      <a:pt x="15501" y="38902"/>
                      <a:pt x="15515" y="38902"/>
                    </a:cubicBezTo>
                    <a:cubicBezTo>
                      <a:pt x="15528" y="38902"/>
                      <a:pt x="15547" y="38893"/>
                      <a:pt x="15565" y="38875"/>
                    </a:cubicBezTo>
                    <a:cubicBezTo>
                      <a:pt x="15713" y="38468"/>
                      <a:pt x="15898" y="38098"/>
                      <a:pt x="16157" y="37803"/>
                    </a:cubicBezTo>
                    <a:cubicBezTo>
                      <a:pt x="16157" y="38098"/>
                      <a:pt x="16231" y="38320"/>
                      <a:pt x="16268" y="38616"/>
                    </a:cubicBezTo>
                    <a:cubicBezTo>
                      <a:pt x="16268" y="38634"/>
                      <a:pt x="16277" y="38644"/>
                      <a:pt x="16286" y="38644"/>
                    </a:cubicBezTo>
                    <a:cubicBezTo>
                      <a:pt x="16296" y="38644"/>
                      <a:pt x="16305" y="38634"/>
                      <a:pt x="16305" y="38616"/>
                    </a:cubicBezTo>
                    <a:cubicBezTo>
                      <a:pt x="16342" y="38283"/>
                      <a:pt x="16305" y="37987"/>
                      <a:pt x="16268" y="37692"/>
                    </a:cubicBezTo>
                    <a:lnTo>
                      <a:pt x="16416" y="37544"/>
                    </a:lnTo>
                    <a:cubicBezTo>
                      <a:pt x="16416" y="37544"/>
                      <a:pt x="16453" y="37544"/>
                      <a:pt x="16453" y="37507"/>
                    </a:cubicBezTo>
                    <a:lnTo>
                      <a:pt x="16453" y="37507"/>
                    </a:lnTo>
                    <a:cubicBezTo>
                      <a:pt x="16453" y="37766"/>
                      <a:pt x="16416" y="38061"/>
                      <a:pt x="16490" y="38283"/>
                    </a:cubicBezTo>
                    <a:cubicBezTo>
                      <a:pt x="16490" y="38302"/>
                      <a:pt x="16499" y="38311"/>
                      <a:pt x="16517" y="38311"/>
                    </a:cubicBezTo>
                    <a:cubicBezTo>
                      <a:pt x="16536" y="38311"/>
                      <a:pt x="16564" y="38302"/>
                      <a:pt x="16601" y="38283"/>
                    </a:cubicBezTo>
                    <a:cubicBezTo>
                      <a:pt x="16638" y="38061"/>
                      <a:pt x="16638" y="37729"/>
                      <a:pt x="16638" y="37507"/>
                    </a:cubicBezTo>
                    <a:cubicBezTo>
                      <a:pt x="16638" y="37433"/>
                      <a:pt x="16638" y="37433"/>
                      <a:pt x="16601" y="37433"/>
                    </a:cubicBezTo>
                    <a:lnTo>
                      <a:pt x="16859" y="37322"/>
                    </a:lnTo>
                    <a:lnTo>
                      <a:pt x="16859" y="37766"/>
                    </a:lnTo>
                    <a:cubicBezTo>
                      <a:pt x="16859" y="37914"/>
                      <a:pt x="16859" y="38061"/>
                      <a:pt x="16896" y="38172"/>
                    </a:cubicBezTo>
                    <a:cubicBezTo>
                      <a:pt x="16896" y="38209"/>
                      <a:pt x="16915" y="38228"/>
                      <a:pt x="16938" y="38228"/>
                    </a:cubicBezTo>
                    <a:cubicBezTo>
                      <a:pt x="16961" y="38228"/>
                      <a:pt x="16989" y="38209"/>
                      <a:pt x="17007" y="38172"/>
                    </a:cubicBezTo>
                    <a:cubicBezTo>
                      <a:pt x="17044" y="38098"/>
                      <a:pt x="17044" y="37950"/>
                      <a:pt x="17044" y="37803"/>
                    </a:cubicBezTo>
                    <a:lnTo>
                      <a:pt x="17044" y="37322"/>
                    </a:lnTo>
                    <a:cubicBezTo>
                      <a:pt x="17044" y="37248"/>
                      <a:pt x="17044" y="37248"/>
                      <a:pt x="17007" y="37248"/>
                    </a:cubicBezTo>
                    <a:lnTo>
                      <a:pt x="17266" y="37137"/>
                    </a:lnTo>
                    <a:lnTo>
                      <a:pt x="17266" y="37174"/>
                    </a:lnTo>
                    <a:cubicBezTo>
                      <a:pt x="17266" y="37433"/>
                      <a:pt x="17229" y="37766"/>
                      <a:pt x="17377" y="38061"/>
                    </a:cubicBezTo>
                    <a:cubicBezTo>
                      <a:pt x="16859" y="38283"/>
                      <a:pt x="16416" y="38616"/>
                      <a:pt x="15972" y="38986"/>
                    </a:cubicBezTo>
                    <a:cubicBezTo>
                      <a:pt x="16046" y="38690"/>
                      <a:pt x="15972" y="38468"/>
                      <a:pt x="15972" y="38172"/>
                    </a:cubicBezTo>
                    <a:cubicBezTo>
                      <a:pt x="15972" y="38154"/>
                      <a:pt x="15963" y="38145"/>
                      <a:pt x="15954" y="38145"/>
                    </a:cubicBezTo>
                    <a:cubicBezTo>
                      <a:pt x="15944" y="38145"/>
                      <a:pt x="15935" y="38154"/>
                      <a:pt x="15935" y="38172"/>
                    </a:cubicBezTo>
                    <a:cubicBezTo>
                      <a:pt x="15935" y="38468"/>
                      <a:pt x="15898" y="38727"/>
                      <a:pt x="15935" y="39023"/>
                    </a:cubicBezTo>
                    <a:cubicBezTo>
                      <a:pt x="15787" y="39171"/>
                      <a:pt x="15676" y="39281"/>
                      <a:pt x="15565" y="39429"/>
                    </a:cubicBezTo>
                    <a:cubicBezTo>
                      <a:pt x="15565" y="39455"/>
                      <a:pt x="15565" y="39498"/>
                      <a:pt x="15578" y="39498"/>
                    </a:cubicBezTo>
                    <a:cubicBezTo>
                      <a:pt x="15583" y="39498"/>
                      <a:pt x="15591" y="39489"/>
                      <a:pt x="15602" y="39466"/>
                    </a:cubicBezTo>
                    <a:cubicBezTo>
                      <a:pt x="16046" y="39207"/>
                      <a:pt x="16416" y="38838"/>
                      <a:pt x="16822" y="38542"/>
                    </a:cubicBezTo>
                    <a:cubicBezTo>
                      <a:pt x="17012" y="38416"/>
                      <a:pt x="17208" y="38296"/>
                      <a:pt x="17414" y="38186"/>
                    </a:cubicBezTo>
                    <a:lnTo>
                      <a:pt x="17414" y="38186"/>
                    </a:lnTo>
                    <a:cubicBezTo>
                      <a:pt x="17412" y="37900"/>
                      <a:pt x="17377" y="37647"/>
                      <a:pt x="17377" y="37359"/>
                    </a:cubicBezTo>
                    <a:cubicBezTo>
                      <a:pt x="17377" y="37322"/>
                      <a:pt x="17340" y="37322"/>
                      <a:pt x="17340" y="37322"/>
                    </a:cubicBezTo>
                    <a:cubicBezTo>
                      <a:pt x="17414" y="37285"/>
                      <a:pt x="17525" y="37211"/>
                      <a:pt x="17636" y="37174"/>
                    </a:cubicBezTo>
                    <a:lnTo>
                      <a:pt x="17636" y="37174"/>
                    </a:lnTo>
                    <a:cubicBezTo>
                      <a:pt x="17636" y="37423"/>
                      <a:pt x="17601" y="37741"/>
                      <a:pt x="17731" y="38028"/>
                    </a:cubicBezTo>
                    <a:lnTo>
                      <a:pt x="17731" y="38028"/>
                    </a:lnTo>
                    <a:cubicBezTo>
                      <a:pt x="17748" y="38020"/>
                      <a:pt x="17766" y="38013"/>
                      <a:pt x="17783" y="38005"/>
                    </a:cubicBezTo>
                    <a:lnTo>
                      <a:pt x="17783" y="38005"/>
                    </a:lnTo>
                    <a:cubicBezTo>
                      <a:pt x="17779" y="37724"/>
                      <a:pt x="17747" y="37416"/>
                      <a:pt x="17747" y="37174"/>
                    </a:cubicBezTo>
                    <a:cubicBezTo>
                      <a:pt x="17932" y="37100"/>
                      <a:pt x="18079" y="37026"/>
                      <a:pt x="18264" y="36989"/>
                    </a:cubicBezTo>
                    <a:cubicBezTo>
                      <a:pt x="18523" y="36915"/>
                      <a:pt x="18782" y="36841"/>
                      <a:pt x="19078" y="36767"/>
                    </a:cubicBezTo>
                    <a:lnTo>
                      <a:pt x="19078" y="36804"/>
                    </a:lnTo>
                    <a:cubicBezTo>
                      <a:pt x="19078" y="37021"/>
                      <a:pt x="19042" y="37343"/>
                      <a:pt x="19109" y="37564"/>
                    </a:cubicBezTo>
                    <a:lnTo>
                      <a:pt x="19109" y="37564"/>
                    </a:lnTo>
                    <a:cubicBezTo>
                      <a:pt x="19136" y="37557"/>
                      <a:pt x="19162" y="37550"/>
                      <a:pt x="19189" y="37544"/>
                    </a:cubicBezTo>
                    <a:cubicBezTo>
                      <a:pt x="19189" y="37556"/>
                      <a:pt x="19197" y="37560"/>
                      <a:pt x="19208" y="37560"/>
                    </a:cubicBezTo>
                    <a:cubicBezTo>
                      <a:pt x="19230" y="37560"/>
                      <a:pt x="19262" y="37544"/>
                      <a:pt x="19262" y="37544"/>
                    </a:cubicBezTo>
                    <a:cubicBezTo>
                      <a:pt x="19844" y="37421"/>
                      <a:pt x="20426" y="37350"/>
                      <a:pt x="20987" y="37350"/>
                    </a:cubicBezTo>
                    <a:cubicBezTo>
                      <a:pt x="21103" y="37350"/>
                      <a:pt x="21219" y="37353"/>
                      <a:pt x="21333" y="37359"/>
                    </a:cubicBezTo>
                    <a:cubicBezTo>
                      <a:pt x="23477" y="37396"/>
                      <a:pt x="25510" y="38135"/>
                      <a:pt x="27322" y="39207"/>
                    </a:cubicBezTo>
                    <a:cubicBezTo>
                      <a:pt x="27322" y="39355"/>
                      <a:pt x="27359" y="39466"/>
                      <a:pt x="27396" y="39577"/>
                    </a:cubicBezTo>
                    <a:cubicBezTo>
                      <a:pt x="27414" y="39614"/>
                      <a:pt x="27451" y="39633"/>
                      <a:pt x="27488" y="39633"/>
                    </a:cubicBezTo>
                    <a:cubicBezTo>
                      <a:pt x="27525" y="39633"/>
                      <a:pt x="27562" y="39614"/>
                      <a:pt x="27581" y="39577"/>
                    </a:cubicBezTo>
                    <a:lnTo>
                      <a:pt x="27581" y="39651"/>
                    </a:lnTo>
                    <a:cubicBezTo>
                      <a:pt x="27581" y="39725"/>
                      <a:pt x="27618" y="39762"/>
                      <a:pt x="27692" y="39762"/>
                    </a:cubicBezTo>
                    <a:lnTo>
                      <a:pt x="28061" y="39762"/>
                    </a:lnTo>
                    <a:lnTo>
                      <a:pt x="28098" y="39799"/>
                    </a:lnTo>
                    <a:lnTo>
                      <a:pt x="28135" y="39799"/>
                    </a:lnTo>
                    <a:lnTo>
                      <a:pt x="28135" y="39762"/>
                    </a:lnTo>
                    <a:lnTo>
                      <a:pt x="28098" y="39762"/>
                    </a:lnTo>
                    <a:cubicBezTo>
                      <a:pt x="28098" y="39614"/>
                      <a:pt x="28098" y="39540"/>
                      <a:pt x="28061" y="39392"/>
                    </a:cubicBezTo>
                    <a:cubicBezTo>
                      <a:pt x="28339" y="39374"/>
                      <a:pt x="28598" y="39365"/>
                      <a:pt x="28852" y="39365"/>
                    </a:cubicBezTo>
                    <a:cubicBezTo>
                      <a:pt x="29106" y="39365"/>
                      <a:pt x="29355" y="39374"/>
                      <a:pt x="29614" y="39392"/>
                    </a:cubicBezTo>
                    <a:cubicBezTo>
                      <a:pt x="30095" y="39429"/>
                      <a:pt x="30539" y="39503"/>
                      <a:pt x="31019" y="39503"/>
                    </a:cubicBezTo>
                    <a:cubicBezTo>
                      <a:pt x="30945" y="39577"/>
                      <a:pt x="30908" y="39688"/>
                      <a:pt x="30945" y="39799"/>
                    </a:cubicBezTo>
                    <a:lnTo>
                      <a:pt x="30945" y="39819"/>
                    </a:lnTo>
                    <a:lnTo>
                      <a:pt x="30945" y="39819"/>
                    </a:lnTo>
                    <a:cubicBezTo>
                      <a:pt x="30846" y="39815"/>
                      <a:pt x="30748" y="39810"/>
                      <a:pt x="30649" y="39804"/>
                    </a:cubicBezTo>
                    <a:lnTo>
                      <a:pt x="30649" y="39804"/>
                    </a:lnTo>
                    <a:lnTo>
                      <a:pt x="30649" y="39836"/>
                    </a:lnTo>
                    <a:lnTo>
                      <a:pt x="30945" y="39836"/>
                    </a:lnTo>
                    <a:lnTo>
                      <a:pt x="30945" y="39819"/>
                    </a:lnTo>
                    <a:lnTo>
                      <a:pt x="30945" y="39819"/>
                    </a:lnTo>
                    <a:cubicBezTo>
                      <a:pt x="30991" y="39821"/>
                      <a:pt x="31037" y="39823"/>
                      <a:pt x="31083" y="39824"/>
                    </a:cubicBezTo>
                    <a:lnTo>
                      <a:pt x="31083" y="39824"/>
                    </a:lnTo>
                    <a:cubicBezTo>
                      <a:pt x="31087" y="39810"/>
                      <a:pt x="31093" y="39799"/>
                      <a:pt x="31093" y="39799"/>
                    </a:cubicBezTo>
                    <a:cubicBezTo>
                      <a:pt x="31093" y="39725"/>
                      <a:pt x="31093" y="39614"/>
                      <a:pt x="31130" y="39503"/>
                    </a:cubicBezTo>
                    <a:lnTo>
                      <a:pt x="31241" y="39503"/>
                    </a:lnTo>
                    <a:cubicBezTo>
                      <a:pt x="31204" y="39503"/>
                      <a:pt x="31204" y="39540"/>
                      <a:pt x="31241" y="39577"/>
                    </a:cubicBezTo>
                    <a:cubicBezTo>
                      <a:pt x="31306" y="39674"/>
                      <a:pt x="31370" y="39743"/>
                      <a:pt x="31385" y="39832"/>
                    </a:cubicBezTo>
                    <a:lnTo>
                      <a:pt x="31385" y="39832"/>
                    </a:lnTo>
                    <a:cubicBezTo>
                      <a:pt x="31284" y="39831"/>
                      <a:pt x="31183" y="39828"/>
                      <a:pt x="31083" y="39824"/>
                    </a:cubicBezTo>
                    <a:lnTo>
                      <a:pt x="31083" y="39824"/>
                    </a:lnTo>
                    <a:cubicBezTo>
                      <a:pt x="31075" y="39846"/>
                      <a:pt x="31071" y="39873"/>
                      <a:pt x="31093" y="39873"/>
                    </a:cubicBezTo>
                    <a:lnTo>
                      <a:pt x="31389" y="39873"/>
                    </a:lnTo>
                    <a:cubicBezTo>
                      <a:pt x="31389" y="39859"/>
                      <a:pt x="31388" y="39845"/>
                      <a:pt x="31385" y="39832"/>
                    </a:cubicBezTo>
                    <a:lnTo>
                      <a:pt x="31385" y="39832"/>
                    </a:lnTo>
                    <a:cubicBezTo>
                      <a:pt x="31509" y="39835"/>
                      <a:pt x="31633" y="39836"/>
                      <a:pt x="31759" y="39836"/>
                    </a:cubicBezTo>
                    <a:cubicBezTo>
                      <a:pt x="31796" y="39836"/>
                      <a:pt x="31832" y="39799"/>
                      <a:pt x="31832" y="39762"/>
                    </a:cubicBezTo>
                    <a:cubicBezTo>
                      <a:pt x="31832" y="39577"/>
                      <a:pt x="31796" y="39466"/>
                      <a:pt x="31685" y="39355"/>
                    </a:cubicBezTo>
                    <a:cubicBezTo>
                      <a:pt x="31663" y="39323"/>
                      <a:pt x="31632" y="39309"/>
                      <a:pt x="31600" y="39309"/>
                    </a:cubicBezTo>
                    <a:cubicBezTo>
                      <a:pt x="31525" y="39309"/>
                      <a:pt x="31447" y="39388"/>
                      <a:pt x="31500" y="39466"/>
                    </a:cubicBezTo>
                    <a:cubicBezTo>
                      <a:pt x="31574" y="39540"/>
                      <a:pt x="31611" y="39614"/>
                      <a:pt x="31611" y="39651"/>
                    </a:cubicBezTo>
                    <a:lnTo>
                      <a:pt x="31426" y="39651"/>
                    </a:lnTo>
                    <a:cubicBezTo>
                      <a:pt x="31426" y="39540"/>
                      <a:pt x="31278" y="39355"/>
                      <a:pt x="31130" y="39281"/>
                    </a:cubicBezTo>
                    <a:lnTo>
                      <a:pt x="31759" y="39281"/>
                    </a:lnTo>
                    <a:cubicBezTo>
                      <a:pt x="31832" y="39281"/>
                      <a:pt x="31832" y="39207"/>
                      <a:pt x="31832" y="39171"/>
                    </a:cubicBezTo>
                    <a:cubicBezTo>
                      <a:pt x="31204" y="38135"/>
                      <a:pt x="30391" y="37211"/>
                      <a:pt x="29429" y="36472"/>
                    </a:cubicBezTo>
                    <a:cubicBezTo>
                      <a:pt x="28690" y="35917"/>
                      <a:pt x="27877" y="35473"/>
                      <a:pt x="27026" y="34993"/>
                    </a:cubicBezTo>
                    <a:cubicBezTo>
                      <a:pt x="26250" y="34623"/>
                      <a:pt x="25474" y="34253"/>
                      <a:pt x="24660" y="33995"/>
                    </a:cubicBezTo>
                    <a:cubicBezTo>
                      <a:pt x="24414" y="33896"/>
                      <a:pt x="23954" y="33699"/>
                      <a:pt x="23565" y="33699"/>
                    </a:cubicBezTo>
                    <a:close/>
                    <a:moveTo>
                      <a:pt x="29957" y="39524"/>
                    </a:moveTo>
                    <a:cubicBezTo>
                      <a:pt x="29951" y="39524"/>
                      <a:pt x="29947" y="39528"/>
                      <a:pt x="29947" y="39540"/>
                    </a:cubicBezTo>
                    <a:cubicBezTo>
                      <a:pt x="29910" y="39540"/>
                      <a:pt x="29836" y="39540"/>
                      <a:pt x="29836" y="39577"/>
                    </a:cubicBezTo>
                    <a:lnTo>
                      <a:pt x="29836" y="39614"/>
                    </a:lnTo>
                    <a:lnTo>
                      <a:pt x="29836" y="39725"/>
                    </a:lnTo>
                    <a:cubicBezTo>
                      <a:pt x="29836" y="39729"/>
                      <a:pt x="29837" y="39733"/>
                      <a:pt x="29838" y="39737"/>
                    </a:cubicBezTo>
                    <a:lnTo>
                      <a:pt x="29838" y="39737"/>
                    </a:lnTo>
                    <a:cubicBezTo>
                      <a:pt x="29801" y="39733"/>
                      <a:pt x="29763" y="39729"/>
                      <a:pt x="29725" y="39725"/>
                    </a:cubicBezTo>
                    <a:cubicBezTo>
                      <a:pt x="29564" y="39748"/>
                      <a:pt x="29400" y="39760"/>
                      <a:pt x="29234" y="39766"/>
                    </a:cubicBezTo>
                    <a:lnTo>
                      <a:pt x="29234" y="39766"/>
                    </a:lnTo>
                    <a:cubicBezTo>
                      <a:pt x="29447" y="39799"/>
                      <a:pt x="29659" y="39800"/>
                      <a:pt x="29836" y="39836"/>
                    </a:cubicBezTo>
                    <a:cubicBezTo>
                      <a:pt x="29910" y="39836"/>
                      <a:pt x="29910" y="39910"/>
                      <a:pt x="29910" y="39910"/>
                    </a:cubicBezTo>
                    <a:lnTo>
                      <a:pt x="29947" y="39910"/>
                    </a:lnTo>
                    <a:cubicBezTo>
                      <a:pt x="29914" y="39843"/>
                      <a:pt x="29851" y="39777"/>
                      <a:pt x="29838" y="39737"/>
                    </a:cubicBezTo>
                    <a:lnTo>
                      <a:pt x="29838" y="39737"/>
                    </a:lnTo>
                    <a:cubicBezTo>
                      <a:pt x="29936" y="39748"/>
                      <a:pt x="30034" y="39757"/>
                      <a:pt x="30132" y="39766"/>
                    </a:cubicBezTo>
                    <a:lnTo>
                      <a:pt x="30132" y="39766"/>
                    </a:lnTo>
                    <a:lnTo>
                      <a:pt x="30132" y="39762"/>
                    </a:lnTo>
                    <a:cubicBezTo>
                      <a:pt x="30132" y="39725"/>
                      <a:pt x="30132" y="39651"/>
                      <a:pt x="30095" y="39651"/>
                    </a:cubicBezTo>
                    <a:cubicBezTo>
                      <a:pt x="30095" y="39614"/>
                      <a:pt x="30021" y="39577"/>
                      <a:pt x="30021" y="39577"/>
                    </a:cubicBezTo>
                    <a:cubicBezTo>
                      <a:pt x="30021" y="39577"/>
                      <a:pt x="30021" y="39540"/>
                      <a:pt x="29984" y="39540"/>
                    </a:cubicBezTo>
                    <a:cubicBezTo>
                      <a:pt x="29984" y="39540"/>
                      <a:pt x="29968" y="39524"/>
                      <a:pt x="29957" y="39524"/>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6;p63"/>
              <p:cNvSpPr/>
              <p:nvPr/>
            </p:nvSpPr>
            <p:spPr>
              <a:xfrm>
                <a:off x="3968025" y="1597600"/>
                <a:ext cx="27775" cy="18875"/>
              </a:xfrm>
              <a:custGeom>
                <a:avLst/>
                <a:gdLst/>
                <a:ahLst/>
                <a:cxnLst/>
                <a:rect l="l" t="t" r="r" b="b"/>
                <a:pathLst>
                  <a:path w="1111" h="755" extrusionOk="0">
                    <a:moveTo>
                      <a:pt x="962" y="116"/>
                    </a:moveTo>
                    <a:cubicBezTo>
                      <a:pt x="933" y="383"/>
                      <a:pt x="808" y="555"/>
                      <a:pt x="587" y="555"/>
                    </a:cubicBezTo>
                    <a:cubicBezTo>
                      <a:pt x="533" y="555"/>
                      <a:pt x="473" y="544"/>
                      <a:pt x="408" y="523"/>
                    </a:cubicBezTo>
                    <a:cubicBezTo>
                      <a:pt x="371" y="523"/>
                      <a:pt x="186" y="486"/>
                      <a:pt x="186" y="449"/>
                    </a:cubicBezTo>
                    <a:cubicBezTo>
                      <a:pt x="186" y="338"/>
                      <a:pt x="186" y="227"/>
                      <a:pt x="297" y="190"/>
                    </a:cubicBezTo>
                    <a:cubicBezTo>
                      <a:pt x="334" y="153"/>
                      <a:pt x="371" y="153"/>
                      <a:pt x="482" y="153"/>
                    </a:cubicBezTo>
                    <a:cubicBezTo>
                      <a:pt x="556" y="153"/>
                      <a:pt x="666" y="116"/>
                      <a:pt x="740" y="116"/>
                    </a:cubicBezTo>
                    <a:close/>
                    <a:moveTo>
                      <a:pt x="877" y="1"/>
                    </a:moveTo>
                    <a:cubicBezTo>
                      <a:pt x="740" y="1"/>
                      <a:pt x="593" y="17"/>
                      <a:pt x="445" y="116"/>
                    </a:cubicBezTo>
                    <a:cubicBezTo>
                      <a:pt x="371" y="116"/>
                      <a:pt x="260" y="116"/>
                      <a:pt x="186" y="153"/>
                    </a:cubicBezTo>
                    <a:cubicBezTo>
                      <a:pt x="38" y="264"/>
                      <a:pt x="38" y="375"/>
                      <a:pt x="1" y="559"/>
                    </a:cubicBezTo>
                    <a:cubicBezTo>
                      <a:pt x="1" y="633"/>
                      <a:pt x="1" y="633"/>
                      <a:pt x="38" y="633"/>
                    </a:cubicBezTo>
                    <a:cubicBezTo>
                      <a:pt x="192" y="685"/>
                      <a:pt x="365" y="754"/>
                      <a:pt x="530" y="754"/>
                    </a:cubicBezTo>
                    <a:cubicBezTo>
                      <a:pt x="602" y="754"/>
                      <a:pt x="673" y="741"/>
                      <a:pt x="740" y="707"/>
                    </a:cubicBezTo>
                    <a:cubicBezTo>
                      <a:pt x="962" y="633"/>
                      <a:pt x="1073" y="375"/>
                      <a:pt x="1073" y="153"/>
                    </a:cubicBezTo>
                    <a:cubicBezTo>
                      <a:pt x="1110" y="79"/>
                      <a:pt x="1110" y="5"/>
                      <a:pt x="1073" y="5"/>
                    </a:cubicBezTo>
                    <a:cubicBezTo>
                      <a:pt x="1012" y="5"/>
                      <a:pt x="946" y="1"/>
                      <a:pt x="87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7;p63"/>
              <p:cNvSpPr/>
              <p:nvPr/>
            </p:nvSpPr>
            <p:spPr>
              <a:xfrm>
                <a:off x="4007775" y="1596250"/>
                <a:ext cx="25900" cy="16500"/>
              </a:xfrm>
              <a:custGeom>
                <a:avLst/>
                <a:gdLst/>
                <a:ahLst/>
                <a:cxnLst/>
                <a:rect l="l" t="t" r="r" b="b"/>
                <a:pathLst>
                  <a:path w="1036" h="660" extrusionOk="0">
                    <a:moveTo>
                      <a:pt x="815" y="227"/>
                    </a:moveTo>
                    <a:cubicBezTo>
                      <a:pt x="851" y="227"/>
                      <a:pt x="888" y="231"/>
                      <a:pt x="925" y="244"/>
                    </a:cubicBezTo>
                    <a:cubicBezTo>
                      <a:pt x="851" y="355"/>
                      <a:pt x="777" y="503"/>
                      <a:pt x="629" y="540"/>
                    </a:cubicBezTo>
                    <a:cubicBezTo>
                      <a:pt x="602" y="546"/>
                      <a:pt x="576" y="549"/>
                      <a:pt x="551" y="549"/>
                    </a:cubicBezTo>
                    <a:cubicBezTo>
                      <a:pt x="439" y="549"/>
                      <a:pt x="343" y="489"/>
                      <a:pt x="223" y="429"/>
                    </a:cubicBezTo>
                    <a:cubicBezTo>
                      <a:pt x="297" y="318"/>
                      <a:pt x="444" y="318"/>
                      <a:pt x="629" y="244"/>
                    </a:cubicBezTo>
                    <a:cubicBezTo>
                      <a:pt x="679" y="244"/>
                      <a:pt x="744" y="227"/>
                      <a:pt x="815" y="227"/>
                    </a:cubicBezTo>
                    <a:close/>
                    <a:moveTo>
                      <a:pt x="767" y="0"/>
                    </a:moveTo>
                    <a:cubicBezTo>
                      <a:pt x="640" y="0"/>
                      <a:pt x="505" y="36"/>
                      <a:pt x="370" y="59"/>
                    </a:cubicBezTo>
                    <a:cubicBezTo>
                      <a:pt x="370" y="59"/>
                      <a:pt x="297" y="59"/>
                      <a:pt x="297" y="133"/>
                    </a:cubicBezTo>
                    <a:cubicBezTo>
                      <a:pt x="186" y="170"/>
                      <a:pt x="38" y="244"/>
                      <a:pt x="1" y="392"/>
                    </a:cubicBezTo>
                    <a:cubicBezTo>
                      <a:pt x="1" y="429"/>
                      <a:pt x="1" y="503"/>
                      <a:pt x="38" y="503"/>
                    </a:cubicBezTo>
                    <a:cubicBezTo>
                      <a:pt x="168" y="581"/>
                      <a:pt x="318" y="659"/>
                      <a:pt x="472" y="659"/>
                    </a:cubicBezTo>
                    <a:cubicBezTo>
                      <a:pt x="536" y="659"/>
                      <a:pt x="601" y="646"/>
                      <a:pt x="666" y="613"/>
                    </a:cubicBezTo>
                    <a:cubicBezTo>
                      <a:pt x="925" y="577"/>
                      <a:pt x="962" y="281"/>
                      <a:pt x="999" y="133"/>
                    </a:cubicBezTo>
                    <a:cubicBezTo>
                      <a:pt x="1036" y="133"/>
                      <a:pt x="1036" y="133"/>
                      <a:pt x="999" y="59"/>
                    </a:cubicBezTo>
                    <a:cubicBezTo>
                      <a:pt x="926" y="15"/>
                      <a:pt x="848" y="0"/>
                      <a:pt x="7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48;p63"/>
              <p:cNvSpPr/>
              <p:nvPr/>
            </p:nvSpPr>
            <p:spPr>
              <a:xfrm>
                <a:off x="4046600" y="1598175"/>
                <a:ext cx="28675" cy="16550"/>
              </a:xfrm>
              <a:custGeom>
                <a:avLst/>
                <a:gdLst/>
                <a:ahLst/>
                <a:cxnLst/>
                <a:rect l="l" t="t" r="r" b="b"/>
                <a:pathLst>
                  <a:path w="1147" h="662" extrusionOk="0">
                    <a:moveTo>
                      <a:pt x="222" y="167"/>
                    </a:moveTo>
                    <a:cubicBezTo>
                      <a:pt x="222" y="204"/>
                      <a:pt x="222" y="204"/>
                      <a:pt x="296" y="278"/>
                    </a:cubicBezTo>
                    <a:cubicBezTo>
                      <a:pt x="311" y="285"/>
                      <a:pt x="329" y="288"/>
                      <a:pt x="348" y="288"/>
                    </a:cubicBezTo>
                    <a:cubicBezTo>
                      <a:pt x="426" y="288"/>
                      <a:pt x="533" y="241"/>
                      <a:pt x="592" y="241"/>
                    </a:cubicBezTo>
                    <a:cubicBezTo>
                      <a:pt x="666" y="241"/>
                      <a:pt x="723" y="208"/>
                      <a:pt x="797" y="208"/>
                    </a:cubicBezTo>
                    <a:cubicBezTo>
                      <a:pt x="834" y="208"/>
                      <a:pt x="875" y="216"/>
                      <a:pt x="925" y="241"/>
                    </a:cubicBezTo>
                    <a:cubicBezTo>
                      <a:pt x="822" y="395"/>
                      <a:pt x="683" y="460"/>
                      <a:pt x="520" y="460"/>
                    </a:cubicBezTo>
                    <a:cubicBezTo>
                      <a:pt x="450" y="460"/>
                      <a:pt x="375" y="448"/>
                      <a:pt x="296" y="426"/>
                    </a:cubicBezTo>
                    <a:cubicBezTo>
                      <a:pt x="222" y="426"/>
                      <a:pt x="148" y="315"/>
                      <a:pt x="148" y="278"/>
                    </a:cubicBezTo>
                    <a:cubicBezTo>
                      <a:pt x="148" y="241"/>
                      <a:pt x="185" y="241"/>
                      <a:pt x="222" y="167"/>
                    </a:cubicBezTo>
                    <a:close/>
                    <a:moveTo>
                      <a:pt x="814" y="0"/>
                    </a:moveTo>
                    <a:cubicBezTo>
                      <a:pt x="740" y="0"/>
                      <a:pt x="666" y="19"/>
                      <a:pt x="592" y="56"/>
                    </a:cubicBezTo>
                    <a:lnTo>
                      <a:pt x="555" y="56"/>
                    </a:lnTo>
                    <a:cubicBezTo>
                      <a:pt x="483" y="27"/>
                      <a:pt x="401" y="10"/>
                      <a:pt x="322" y="10"/>
                    </a:cubicBezTo>
                    <a:cubicBezTo>
                      <a:pt x="197" y="10"/>
                      <a:pt x="83" y="54"/>
                      <a:pt x="37" y="167"/>
                    </a:cubicBezTo>
                    <a:cubicBezTo>
                      <a:pt x="1" y="315"/>
                      <a:pt x="111" y="463"/>
                      <a:pt x="222" y="536"/>
                    </a:cubicBezTo>
                    <a:cubicBezTo>
                      <a:pt x="333" y="620"/>
                      <a:pt x="486" y="661"/>
                      <a:pt x="617" y="661"/>
                    </a:cubicBezTo>
                    <a:cubicBezTo>
                      <a:pt x="661" y="661"/>
                      <a:pt x="703" y="657"/>
                      <a:pt x="740" y="647"/>
                    </a:cubicBezTo>
                    <a:cubicBezTo>
                      <a:pt x="962" y="610"/>
                      <a:pt x="1110" y="352"/>
                      <a:pt x="1147" y="167"/>
                    </a:cubicBezTo>
                    <a:lnTo>
                      <a:pt x="1036" y="56"/>
                    </a:lnTo>
                    <a:cubicBezTo>
                      <a:pt x="962" y="19"/>
                      <a:pt x="888" y="0"/>
                      <a:pt x="8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49;p63"/>
              <p:cNvSpPr/>
              <p:nvPr/>
            </p:nvSpPr>
            <p:spPr>
              <a:xfrm>
                <a:off x="4080800" y="1598275"/>
                <a:ext cx="29600" cy="19925"/>
              </a:xfrm>
              <a:custGeom>
                <a:avLst/>
                <a:gdLst/>
                <a:ahLst/>
                <a:cxnLst/>
                <a:rect l="l" t="t" r="r" b="b"/>
                <a:pathLst>
                  <a:path w="1184" h="797" extrusionOk="0">
                    <a:moveTo>
                      <a:pt x="629" y="200"/>
                    </a:moveTo>
                    <a:cubicBezTo>
                      <a:pt x="777" y="200"/>
                      <a:pt x="851" y="311"/>
                      <a:pt x="888" y="348"/>
                    </a:cubicBezTo>
                    <a:cubicBezTo>
                      <a:pt x="818" y="441"/>
                      <a:pt x="688" y="535"/>
                      <a:pt x="556" y="535"/>
                    </a:cubicBezTo>
                    <a:cubicBezTo>
                      <a:pt x="479" y="535"/>
                      <a:pt x="401" y="503"/>
                      <a:pt x="333" y="422"/>
                    </a:cubicBezTo>
                    <a:cubicBezTo>
                      <a:pt x="296" y="348"/>
                      <a:pt x="259" y="274"/>
                      <a:pt x="296" y="200"/>
                    </a:cubicBezTo>
                    <a:close/>
                    <a:moveTo>
                      <a:pt x="593" y="0"/>
                    </a:moveTo>
                    <a:cubicBezTo>
                      <a:pt x="507" y="0"/>
                      <a:pt x="415" y="28"/>
                      <a:pt x="333" y="89"/>
                    </a:cubicBezTo>
                    <a:cubicBezTo>
                      <a:pt x="296" y="89"/>
                      <a:pt x="185" y="89"/>
                      <a:pt x="148" y="126"/>
                    </a:cubicBezTo>
                    <a:cubicBezTo>
                      <a:pt x="0" y="237"/>
                      <a:pt x="74" y="422"/>
                      <a:pt x="111" y="496"/>
                    </a:cubicBezTo>
                    <a:cubicBezTo>
                      <a:pt x="185" y="643"/>
                      <a:pt x="333" y="717"/>
                      <a:pt x="481" y="791"/>
                    </a:cubicBezTo>
                    <a:cubicBezTo>
                      <a:pt x="500" y="794"/>
                      <a:pt x="520" y="796"/>
                      <a:pt x="540" y="796"/>
                    </a:cubicBezTo>
                    <a:cubicBezTo>
                      <a:pt x="747" y="796"/>
                      <a:pt x="971" y="627"/>
                      <a:pt x="1073" y="459"/>
                    </a:cubicBezTo>
                    <a:cubicBezTo>
                      <a:pt x="1183" y="422"/>
                      <a:pt x="1183" y="311"/>
                      <a:pt x="1183" y="311"/>
                    </a:cubicBezTo>
                    <a:cubicBezTo>
                      <a:pt x="1073" y="163"/>
                      <a:pt x="962" y="89"/>
                      <a:pt x="777" y="52"/>
                    </a:cubicBezTo>
                    <a:cubicBezTo>
                      <a:pt x="727" y="19"/>
                      <a:pt x="662" y="0"/>
                      <a:pt x="59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0;p63"/>
              <p:cNvSpPr/>
              <p:nvPr/>
            </p:nvSpPr>
            <p:spPr>
              <a:xfrm>
                <a:off x="3374950" y="1017950"/>
                <a:ext cx="195500" cy="210875"/>
              </a:xfrm>
              <a:custGeom>
                <a:avLst/>
                <a:gdLst/>
                <a:ahLst/>
                <a:cxnLst/>
                <a:rect l="l" t="t" r="r" b="b"/>
                <a:pathLst>
                  <a:path w="7820" h="8435" extrusionOk="0">
                    <a:moveTo>
                      <a:pt x="7720" y="0"/>
                    </a:moveTo>
                    <a:cubicBezTo>
                      <a:pt x="7707" y="0"/>
                      <a:pt x="7693" y="3"/>
                      <a:pt x="7679" y="10"/>
                    </a:cubicBezTo>
                    <a:cubicBezTo>
                      <a:pt x="4758" y="2450"/>
                      <a:pt x="2429" y="5445"/>
                      <a:pt x="26" y="8366"/>
                    </a:cubicBezTo>
                    <a:cubicBezTo>
                      <a:pt x="0" y="8391"/>
                      <a:pt x="28" y="8434"/>
                      <a:pt x="47" y="8434"/>
                    </a:cubicBezTo>
                    <a:cubicBezTo>
                      <a:pt x="56" y="8434"/>
                      <a:pt x="63" y="8426"/>
                      <a:pt x="63" y="8403"/>
                    </a:cubicBezTo>
                    <a:cubicBezTo>
                      <a:pt x="2614" y="5593"/>
                      <a:pt x="4869" y="2598"/>
                      <a:pt x="7790" y="84"/>
                    </a:cubicBezTo>
                    <a:cubicBezTo>
                      <a:pt x="7820" y="54"/>
                      <a:pt x="7777" y="0"/>
                      <a:pt x="772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1;p63"/>
              <p:cNvSpPr/>
              <p:nvPr/>
            </p:nvSpPr>
            <p:spPr>
              <a:xfrm>
                <a:off x="3391825" y="1065075"/>
                <a:ext cx="206350" cy="203075"/>
              </a:xfrm>
              <a:custGeom>
                <a:avLst/>
                <a:gdLst/>
                <a:ahLst/>
                <a:cxnLst/>
                <a:rect l="l" t="t" r="r" b="b"/>
                <a:pathLst>
                  <a:path w="8254" h="8123" extrusionOk="0">
                    <a:moveTo>
                      <a:pt x="8208" y="0"/>
                    </a:moveTo>
                    <a:cubicBezTo>
                      <a:pt x="8202" y="0"/>
                      <a:pt x="8194" y="3"/>
                      <a:pt x="8187" y="11"/>
                    </a:cubicBezTo>
                    <a:cubicBezTo>
                      <a:pt x="5118" y="2303"/>
                      <a:pt x="2530" y="5224"/>
                      <a:pt x="53" y="8070"/>
                    </a:cubicBezTo>
                    <a:cubicBezTo>
                      <a:pt x="1" y="8097"/>
                      <a:pt x="23" y="8123"/>
                      <a:pt x="53" y="8123"/>
                    </a:cubicBezTo>
                    <a:cubicBezTo>
                      <a:pt x="65" y="8123"/>
                      <a:pt x="79" y="8118"/>
                      <a:pt x="90" y="8107"/>
                    </a:cubicBezTo>
                    <a:cubicBezTo>
                      <a:pt x="2715" y="5372"/>
                      <a:pt x="5155" y="2377"/>
                      <a:pt x="8224" y="48"/>
                    </a:cubicBezTo>
                    <a:cubicBezTo>
                      <a:pt x="8253" y="48"/>
                      <a:pt x="8236" y="0"/>
                      <a:pt x="8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2;p63"/>
              <p:cNvSpPr/>
              <p:nvPr/>
            </p:nvSpPr>
            <p:spPr>
              <a:xfrm>
                <a:off x="3365675" y="1062850"/>
                <a:ext cx="290450" cy="298650"/>
              </a:xfrm>
              <a:custGeom>
                <a:avLst/>
                <a:gdLst/>
                <a:ahLst/>
                <a:cxnLst/>
                <a:rect l="l" t="t" r="r" b="b"/>
                <a:pathLst>
                  <a:path w="11618" h="11946" extrusionOk="0">
                    <a:moveTo>
                      <a:pt x="11557" y="0"/>
                    </a:moveTo>
                    <a:cubicBezTo>
                      <a:pt x="11546" y="0"/>
                      <a:pt x="11534" y="7"/>
                      <a:pt x="11525" y="26"/>
                    </a:cubicBezTo>
                    <a:cubicBezTo>
                      <a:pt x="9824" y="2170"/>
                      <a:pt x="7865" y="4130"/>
                      <a:pt x="5905" y="6052"/>
                    </a:cubicBezTo>
                    <a:cubicBezTo>
                      <a:pt x="3909" y="7975"/>
                      <a:pt x="1765" y="9823"/>
                      <a:pt x="27" y="11893"/>
                    </a:cubicBezTo>
                    <a:cubicBezTo>
                      <a:pt x="1" y="11920"/>
                      <a:pt x="30" y="11946"/>
                      <a:pt x="50" y="11946"/>
                    </a:cubicBezTo>
                    <a:cubicBezTo>
                      <a:pt x="58" y="11946"/>
                      <a:pt x="64" y="11941"/>
                      <a:pt x="64" y="11930"/>
                    </a:cubicBezTo>
                    <a:cubicBezTo>
                      <a:pt x="2060" y="9971"/>
                      <a:pt x="3983" y="8048"/>
                      <a:pt x="6016" y="6163"/>
                    </a:cubicBezTo>
                    <a:cubicBezTo>
                      <a:pt x="8013" y="4241"/>
                      <a:pt x="10009" y="2281"/>
                      <a:pt x="11562" y="63"/>
                    </a:cubicBezTo>
                    <a:cubicBezTo>
                      <a:pt x="11617" y="63"/>
                      <a:pt x="11590" y="0"/>
                      <a:pt x="1155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3;p63"/>
              <p:cNvSpPr/>
              <p:nvPr/>
            </p:nvSpPr>
            <p:spPr>
              <a:xfrm>
                <a:off x="3361725" y="1027175"/>
                <a:ext cx="421475" cy="406975"/>
              </a:xfrm>
              <a:custGeom>
                <a:avLst/>
                <a:gdLst/>
                <a:ahLst/>
                <a:cxnLst/>
                <a:rect l="l" t="t" r="r" b="b"/>
                <a:pathLst>
                  <a:path w="16859" h="16279" extrusionOk="0">
                    <a:moveTo>
                      <a:pt x="16839" y="1"/>
                    </a:moveTo>
                    <a:cubicBezTo>
                      <a:pt x="16835" y="1"/>
                      <a:pt x="16829" y="4"/>
                      <a:pt x="16822" y="11"/>
                    </a:cubicBezTo>
                    <a:cubicBezTo>
                      <a:pt x="13458" y="2414"/>
                      <a:pt x="10685" y="5520"/>
                      <a:pt x="7579" y="8255"/>
                    </a:cubicBezTo>
                    <a:cubicBezTo>
                      <a:pt x="6174" y="9512"/>
                      <a:pt x="4695" y="10732"/>
                      <a:pt x="3365" y="12026"/>
                    </a:cubicBezTo>
                    <a:cubicBezTo>
                      <a:pt x="2071" y="13247"/>
                      <a:pt x="777" y="14614"/>
                      <a:pt x="0" y="16204"/>
                    </a:cubicBezTo>
                    <a:cubicBezTo>
                      <a:pt x="0" y="16278"/>
                      <a:pt x="37" y="16278"/>
                      <a:pt x="37" y="16278"/>
                    </a:cubicBezTo>
                    <a:cubicBezTo>
                      <a:pt x="2034" y="13173"/>
                      <a:pt x="4880" y="10917"/>
                      <a:pt x="7616" y="8440"/>
                    </a:cubicBezTo>
                    <a:cubicBezTo>
                      <a:pt x="10722" y="5668"/>
                      <a:pt x="13531" y="2636"/>
                      <a:pt x="16859" y="85"/>
                    </a:cubicBezTo>
                    <a:cubicBezTo>
                      <a:pt x="16859" y="55"/>
                      <a:pt x="16859" y="1"/>
                      <a:pt x="168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4;p63"/>
              <p:cNvSpPr/>
              <p:nvPr/>
            </p:nvSpPr>
            <p:spPr>
              <a:xfrm>
                <a:off x="3420875" y="1059525"/>
                <a:ext cx="417625" cy="365375"/>
              </a:xfrm>
              <a:custGeom>
                <a:avLst/>
                <a:gdLst/>
                <a:ahLst/>
                <a:cxnLst/>
                <a:rect l="l" t="t" r="r" b="b"/>
                <a:pathLst>
                  <a:path w="16705" h="14615" extrusionOk="0">
                    <a:moveTo>
                      <a:pt x="16605" y="1"/>
                    </a:moveTo>
                    <a:cubicBezTo>
                      <a:pt x="16591" y="1"/>
                      <a:pt x="16577" y="4"/>
                      <a:pt x="16563" y="11"/>
                    </a:cubicBezTo>
                    <a:cubicBezTo>
                      <a:pt x="16194" y="344"/>
                      <a:pt x="15713" y="602"/>
                      <a:pt x="15269" y="935"/>
                    </a:cubicBezTo>
                    <a:cubicBezTo>
                      <a:pt x="14530" y="1490"/>
                      <a:pt x="13864" y="2044"/>
                      <a:pt x="13162" y="2636"/>
                    </a:cubicBezTo>
                    <a:cubicBezTo>
                      <a:pt x="11572" y="3930"/>
                      <a:pt x="10056" y="5335"/>
                      <a:pt x="8578" y="6666"/>
                    </a:cubicBezTo>
                    <a:cubicBezTo>
                      <a:pt x="7062" y="8034"/>
                      <a:pt x="5472" y="9402"/>
                      <a:pt x="3956" y="10732"/>
                    </a:cubicBezTo>
                    <a:cubicBezTo>
                      <a:pt x="3217" y="11435"/>
                      <a:pt x="2477" y="12063"/>
                      <a:pt x="1701" y="12766"/>
                    </a:cubicBezTo>
                    <a:cubicBezTo>
                      <a:pt x="1036" y="13320"/>
                      <a:pt x="444" y="13838"/>
                      <a:pt x="0" y="14577"/>
                    </a:cubicBezTo>
                    <a:cubicBezTo>
                      <a:pt x="0" y="14614"/>
                      <a:pt x="37" y="14614"/>
                      <a:pt x="37" y="14614"/>
                    </a:cubicBezTo>
                    <a:cubicBezTo>
                      <a:pt x="592" y="13912"/>
                      <a:pt x="1294" y="13320"/>
                      <a:pt x="1960" y="12729"/>
                    </a:cubicBezTo>
                    <a:cubicBezTo>
                      <a:pt x="2662" y="12100"/>
                      <a:pt x="3365" y="11472"/>
                      <a:pt x="4104" y="10880"/>
                    </a:cubicBezTo>
                    <a:cubicBezTo>
                      <a:pt x="5620" y="9512"/>
                      <a:pt x="7173" y="8181"/>
                      <a:pt x="8725" y="6814"/>
                    </a:cubicBezTo>
                    <a:cubicBezTo>
                      <a:pt x="10241" y="5409"/>
                      <a:pt x="11794" y="4041"/>
                      <a:pt x="13384" y="2673"/>
                    </a:cubicBezTo>
                    <a:cubicBezTo>
                      <a:pt x="14086" y="2118"/>
                      <a:pt x="14752" y="1527"/>
                      <a:pt x="15454" y="1009"/>
                    </a:cubicBezTo>
                    <a:cubicBezTo>
                      <a:pt x="15861" y="713"/>
                      <a:pt x="16304" y="418"/>
                      <a:pt x="16674" y="85"/>
                    </a:cubicBezTo>
                    <a:cubicBezTo>
                      <a:pt x="16704" y="55"/>
                      <a:pt x="16661" y="1"/>
                      <a:pt x="1660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5;p63"/>
              <p:cNvSpPr/>
              <p:nvPr/>
            </p:nvSpPr>
            <p:spPr>
              <a:xfrm>
                <a:off x="3553575" y="1176000"/>
                <a:ext cx="218800" cy="193825"/>
              </a:xfrm>
              <a:custGeom>
                <a:avLst/>
                <a:gdLst/>
                <a:ahLst/>
                <a:cxnLst/>
                <a:rect l="l" t="t" r="r" b="b"/>
                <a:pathLst>
                  <a:path w="8752" h="7753" extrusionOk="0">
                    <a:moveTo>
                      <a:pt x="8634" y="1"/>
                    </a:moveTo>
                    <a:cubicBezTo>
                      <a:pt x="8621" y="1"/>
                      <a:pt x="8606" y="4"/>
                      <a:pt x="8593" y="10"/>
                    </a:cubicBezTo>
                    <a:cubicBezTo>
                      <a:pt x="7078" y="1119"/>
                      <a:pt x="5599" y="2376"/>
                      <a:pt x="4194" y="3633"/>
                    </a:cubicBezTo>
                    <a:cubicBezTo>
                      <a:pt x="2752" y="4927"/>
                      <a:pt x="1384" y="6258"/>
                      <a:pt x="53" y="7700"/>
                    </a:cubicBezTo>
                    <a:cubicBezTo>
                      <a:pt x="1" y="7726"/>
                      <a:pt x="22" y="7752"/>
                      <a:pt x="53" y="7752"/>
                    </a:cubicBezTo>
                    <a:cubicBezTo>
                      <a:pt x="65" y="7752"/>
                      <a:pt x="79" y="7748"/>
                      <a:pt x="90" y="7737"/>
                    </a:cubicBezTo>
                    <a:cubicBezTo>
                      <a:pt x="1458" y="6443"/>
                      <a:pt x="2752" y="5075"/>
                      <a:pt x="4157" y="3855"/>
                    </a:cubicBezTo>
                    <a:cubicBezTo>
                      <a:pt x="5599" y="2561"/>
                      <a:pt x="7078" y="1304"/>
                      <a:pt x="8630" y="158"/>
                    </a:cubicBezTo>
                    <a:cubicBezTo>
                      <a:pt x="8752" y="67"/>
                      <a:pt x="8698" y="1"/>
                      <a:pt x="86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6;p63"/>
              <p:cNvSpPr/>
              <p:nvPr/>
            </p:nvSpPr>
            <p:spPr>
              <a:xfrm>
                <a:off x="3644825" y="1210200"/>
                <a:ext cx="157500" cy="152650"/>
              </a:xfrm>
              <a:custGeom>
                <a:avLst/>
                <a:gdLst/>
                <a:ahLst/>
                <a:cxnLst/>
                <a:rect l="l" t="t" r="r" b="b"/>
                <a:pathLst>
                  <a:path w="6300" h="6106" extrusionOk="0">
                    <a:moveTo>
                      <a:pt x="6240" y="0"/>
                    </a:moveTo>
                    <a:cubicBezTo>
                      <a:pt x="6226" y="0"/>
                      <a:pt x="6212" y="13"/>
                      <a:pt x="6200" y="47"/>
                    </a:cubicBezTo>
                    <a:cubicBezTo>
                      <a:pt x="4167" y="2081"/>
                      <a:pt x="1801" y="3781"/>
                      <a:pt x="26" y="6036"/>
                    </a:cubicBezTo>
                    <a:cubicBezTo>
                      <a:pt x="1" y="6062"/>
                      <a:pt x="10" y="6105"/>
                      <a:pt x="43" y="6105"/>
                    </a:cubicBezTo>
                    <a:cubicBezTo>
                      <a:pt x="58" y="6105"/>
                      <a:pt x="77" y="6096"/>
                      <a:pt x="100" y="6073"/>
                    </a:cubicBezTo>
                    <a:cubicBezTo>
                      <a:pt x="2023" y="3966"/>
                      <a:pt x="4241" y="2154"/>
                      <a:pt x="6274" y="121"/>
                    </a:cubicBezTo>
                    <a:cubicBezTo>
                      <a:pt x="6300" y="70"/>
                      <a:pt x="6272" y="0"/>
                      <a:pt x="624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7;p63"/>
              <p:cNvSpPr/>
              <p:nvPr/>
            </p:nvSpPr>
            <p:spPr>
              <a:xfrm>
                <a:off x="3718725" y="1294025"/>
                <a:ext cx="86100" cy="74850"/>
              </a:xfrm>
              <a:custGeom>
                <a:avLst/>
                <a:gdLst/>
                <a:ahLst/>
                <a:cxnLst/>
                <a:rect l="l" t="t" r="r" b="b"/>
                <a:pathLst>
                  <a:path w="3444" h="2994" extrusionOk="0">
                    <a:moveTo>
                      <a:pt x="3328" y="1"/>
                    </a:moveTo>
                    <a:cubicBezTo>
                      <a:pt x="3312" y="1"/>
                      <a:pt x="3296" y="7"/>
                      <a:pt x="3281" y="22"/>
                    </a:cubicBezTo>
                    <a:cubicBezTo>
                      <a:pt x="2172" y="872"/>
                      <a:pt x="730" y="1685"/>
                      <a:pt x="28" y="2905"/>
                    </a:cubicBezTo>
                    <a:cubicBezTo>
                      <a:pt x="1" y="2959"/>
                      <a:pt x="53" y="2994"/>
                      <a:pt x="97" y="2994"/>
                    </a:cubicBezTo>
                    <a:cubicBezTo>
                      <a:pt x="114" y="2994"/>
                      <a:pt x="129" y="2989"/>
                      <a:pt x="139" y="2979"/>
                    </a:cubicBezTo>
                    <a:cubicBezTo>
                      <a:pt x="656" y="2425"/>
                      <a:pt x="1100" y="1907"/>
                      <a:pt x="1692" y="1389"/>
                    </a:cubicBezTo>
                    <a:cubicBezTo>
                      <a:pt x="2246" y="946"/>
                      <a:pt x="2801" y="576"/>
                      <a:pt x="3355" y="95"/>
                    </a:cubicBezTo>
                    <a:cubicBezTo>
                      <a:pt x="3444" y="95"/>
                      <a:pt x="3391" y="1"/>
                      <a:pt x="332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658;p63"/>
            <p:cNvGrpSpPr/>
            <p:nvPr/>
          </p:nvGrpSpPr>
          <p:grpSpPr>
            <a:xfrm>
              <a:off x="1010350" y="1613451"/>
              <a:ext cx="3450300" cy="1722321"/>
              <a:chOff x="1010350" y="1613451"/>
              <a:chExt cx="3450300" cy="1722321"/>
            </a:xfrm>
          </p:grpSpPr>
          <p:sp>
            <p:nvSpPr>
              <p:cNvPr id="7" name="Google Shape;2659;p63"/>
              <p:cNvSpPr/>
              <p:nvPr/>
            </p:nvSpPr>
            <p:spPr>
              <a:xfrm rot="5400000">
                <a:off x="2711442" y="-52082"/>
                <a:ext cx="53050" cy="3384116"/>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60;p63"/>
              <p:cNvSpPr/>
              <p:nvPr/>
            </p:nvSpPr>
            <p:spPr>
              <a:xfrm rot="5400000">
                <a:off x="2711442" y="1617167"/>
                <a:ext cx="53050" cy="3384116"/>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61;p63"/>
              <p:cNvSpPr/>
              <p:nvPr/>
            </p:nvSpPr>
            <p:spPr>
              <a:xfrm>
                <a:off x="1010350" y="1617171"/>
                <a:ext cx="53050" cy="1718601"/>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62;p63"/>
              <p:cNvSpPr/>
              <p:nvPr/>
            </p:nvSpPr>
            <p:spPr>
              <a:xfrm>
                <a:off x="4407600" y="1617171"/>
                <a:ext cx="53050" cy="1718601"/>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963B3B58-317D-4938-AD1F-4350DEC6891C}"/>
              </a:ext>
            </a:extLst>
          </p:cNvPr>
          <p:cNvSpPr txBox="1"/>
          <p:nvPr/>
        </p:nvSpPr>
        <p:spPr>
          <a:xfrm rot="21417261">
            <a:off x="470610" y="270989"/>
            <a:ext cx="4270355" cy="400110"/>
          </a:xfrm>
          <a:prstGeom prst="rect">
            <a:avLst/>
          </a:prstGeom>
          <a:noFill/>
        </p:spPr>
        <p:txBody>
          <a:bodyPr wrap="square" rtlCol="0">
            <a:spAutoFit/>
          </a:bodyPr>
          <a:lstStyle/>
          <a:p>
            <a:r>
              <a:rPr lang="id-ID" sz="2000" dirty="0">
                <a:solidFill>
                  <a:schemeClr val="bg2"/>
                </a:solidFill>
                <a:latin typeface="Arial Black" panose="020B0A04020102020204" pitchFamily="34" charset="0"/>
              </a:rPr>
              <a:t>Apa itu Web Programming ??</a:t>
            </a:r>
          </a:p>
        </p:txBody>
      </p:sp>
      <p:sp>
        <p:nvSpPr>
          <p:cNvPr id="3" name="TextBox 2">
            <a:extLst>
              <a:ext uri="{FF2B5EF4-FFF2-40B4-BE49-F238E27FC236}">
                <a16:creationId xmlns:a16="http://schemas.microsoft.com/office/drawing/2014/main" id="{AD28067C-EFC6-405F-B68A-39F09082E7FC}"/>
              </a:ext>
            </a:extLst>
          </p:cNvPr>
          <p:cNvSpPr txBox="1"/>
          <p:nvPr/>
        </p:nvSpPr>
        <p:spPr>
          <a:xfrm rot="20576951">
            <a:off x="7543800" y="3986431"/>
            <a:ext cx="990600" cy="646331"/>
          </a:xfrm>
          <a:prstGeom prst="rect">
            <a:avLst/>
          </a:prstGeom>
          <a:noFill/>
        </p:spPr>
        <p:txBody>
          <a:bodyPr wrap="square" rtlCol="0">
            <a:spAutoFit/>
          </a:bodyPr>
          <a:lstStyle/>
          <a:p>
            <a:r>
              <a:rPr lang="id-ID" sz="3600" dirty="0">
                <a:solidFill>
                  <a:schemeClr val="bg2"/>
                </a:solidFill>
              </a:rPr>
              <a:t>???</a:t>
            </a:r>
          </a:p>
        </p:txBody>
      </p:sp>
      <p:sp>
        <p:nvSpPr>
          <p:cNvPr id="25" name="TextBox 24">
            <a:extLst>
              <a:ext uri="{FF2B5EF4-FFF2-40B4-BE49-F238E27FC236}">
                <a16:creationId xmlns:a16="http://schemas.microsoft.com/office/drawing/2014/main" id="{403AE258-1A2A-44D7-A19F-71533A5FC93E}"/>
              </a:ext>
            </a:extLst>
          </p:cNvPr>
          <p:cNvSpPr txBox="1"/>
          <p:nvPr/>
        </p:nvSpPr>
        <p:spPr>
          <a:xfrm>
            <a:off x="874995" y="1061511"/>
            <a:ext cx="6871903" cy="258532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id-ID" sz="1800" dirty="0">
                <a:solidFill>
                  <a:schemeClr val="bg2"/>
                </a:solidFill>
                <a:latin typeface="Times New Roman" panose="02020603050405020304" pitchFamily="18" charset="0"/>
                <a:cs typeface="Times New Roman" panose="02020603050405020304" pitchFamily="18" charset="0"/>
              </a:rPr>
              <a:t>Web Pemrograman diambil dari 2 suku kata yaitu Pemrograman dan Web. Pemrograman yang dalam Bahasa English adalah Programming dan diartikan proses, cara, pembuatan program. Definisi Web itu merupakan jaringan komputer yang terdiri dari kumpulan situs internet yang menawarkan teks , grafik dan suara dari sumber daya animasi melalui protokol transfer hypertext. Orang banyak mengenal web dengan istilah WWW (World Wide Web), World Wide Web adalah layanan internet yang paling populer saat ini internet mulai dikenal dan digunakan secara luas setelah adanya layanan WWW.   </a:t>
            </a:r>
          </a:p>
        </p:txBody>
      </p:sp>
    </p:spTree>
  </p:cSld>
  <p:clrMapOvr>
    <a:masterClrMapping/>
  </p:clrMapOvr>
  <mc:AlternateContent xmlns:mc="http://schemas.openxmlformats.org/markup-compatibility/2006" xmlns:p14="http://schemas.microsoft.com/office/powerpoint/2010/main">
    <mc:Choice Requires="p14">
      <p:transition spd="slow" p14:dur="1250">
        <p:randomBar dir="vert"/>
        <p:sndAc>
          <p:stSnd>
            <p:snd r:embed="rId3" name="bomb.wav"/>
          </p:stSnd>
        </p:sndAc>
      </p:transition>
    </mc:Choice>
    <mc:Fallback xmlns="">
      <p:transition spd="slow">
        <p:randomBar dir="vert"/>
        <p:sndAc>
          <p:stSnd>
            <p:snd r:embed="rId4" name="bomb.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1000" fill="hold"/>
                                        <p:tgtEl>
                                          <p:spTgt spid="25"/>
                                        </p:tgtEl>
                                        <p:attrNameLst>
                                          <p:attrName>ppt_w</p:attrName>
                                        </p:attrNameLst>
                                      </p:cBhvr>
                                      <p:tavLst>
                                        <p:tav tm="0">
                                          <p:val>
                                            <p:fltVal val="0"/>
                                          </p:val>
                                        </p:tav>
                                        <p:tav tm="100000">
                                          <p:val>
                                            <p:strVal val="#ppt_w"/>
                                          </p:val>
                                        </p:tav>
                                      </p:tavLst>
                                    </p:anim>
                                    <p:anim calcmode="lin" valueType="num">
                                      <p:cBhvr>
                                        <p:cTn id="13" dur="1000" fill="hold"/>
                                        <p:tgtEl>
                                          <p:spTgt spid="25"/>
                                        </p:tgtEl>
                                        <p:attrNameLst>
                                          <p:attrName>ppt_h</p:attrName>
                                        </p:attrNameLst>
                                      </p:cBhvr>
                                      <p:tavLst>
                                        <p:tav tm="0">
                                          <p:val>
                                            <p:fltVal val="0"/>
                                          </p:val>
                                        </p:tav>
                                        <p:tav tm="100000">
                                          <p:val>
                                            <p:strVal val="#ppt_h"/>
                                          </p:val>
                                        </p:tav>
                                      </p:tavLst>
                                    </p:anim>
                                    <p:anim calcmode="lin" valueType="num">
                                      <p:cBhvr>
                                        <p:cTn id="14" dur="1000" fill="hold"/>
                                        <p:tgtEl>
                                          <p:spTgt spid="25"/>
                                        </p:tgtEl>
                                        <p:attrNameLst>
                                          <p:attrName>style.rotation</p:attrName>
                                        </p:attrNameLst>
                                      </p:cBhvr>
                                      <p:tavLst>
                                        <p:tav tm="0">
                                          <p:val>
                                            <p:fltVal val="90"/>
                                          </p:val>
                                        </p:tav>
                                        <p:tav tm="100000">
                                          <p:val>
                                            <p:fltVal val="0"/>
                                          </p:val>
                                        </p:tav>
                                      </p:tavLst>
                                    </p:anim>
                                    <p:animEffect transition="in" filter="fade">
                                      <p:cBhvr>
                                        <p:cTn id="1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8"/>
          <p:cNvSpPr txBox="1">
            <a:spLocks noGrp="1"/>
          </p:cNvSpPr>
          <p:nvPr>
            <p:ph type="ctrTitle"/>
          </p:nvPr>
        </p:nvSpPr>
        <p:spPr>
          <a:xfrm>
            <a:off x="876300" y="135972"/>
            <a:ext cx="7391400" cy="605832"/>
          </a:xfrm>
          <a:prstGeom prst="rect">
            <a:avLst/>
          </a:prstGeom>
        </p:spPr>
        <p:txBody>
          <a:bodyPr spcFirstLastPara="1" wrap="square" lIns="91425" tIns="91425" rIns="91425" bIns="91425" anchor="b" anchorCtr="0">
            <a:noAutofit/>
          </a:bodyPr>
          <a:lstStyle/>
          <a:p>
            <a:pPr lvl="0" algn="ctr"/>
            <a:r>
              <a:rPr lang="en-US" sz="2800" dirty="0">
                <a:latin typeface="Maiandra GD" pitchFamily="34" charset="0"/>
              </a:rPr>
              <a:t>Pe</a:t>
            </a:r>
            <a:r>
              <a:rPr lang="id-ID" sz="2800" dirty="0">
                <a:latin typeface="Maiandra GD" pitchFamily="34" charset="0"/>
              </a:rPr>
              <a:t>ngertian</a:t>
            </a:r>
            <a:r>
              <a:rPr lang="en-US" sz="2800" dirty="0">
                <a:latin typeface="Maiandra GD" pitchFamily="34" charset="0"/>
              </a:rPr>
              <a:t> </a:t>
            </a:r>
            <a:r>
              <a:rPr lang="id-ID" sz="2800" dirty="0">
                <a:latin typeface="Maiandra GD" pitchFamily="34" charset="0"/>
              </a:rPr>
              <a:t>WWW</a:t>
            </a:r>
            <a:r>
              <a:rPr lang="en-US" sz="2800" dirty="0">
                <a:latin typeface="Maiandra GD" pitchFamily="34" charset="0"/>
              </a:rPr>
              <a:t> </a:t>
            </a:r>
            <a:r>
              <a:rPr lang="en-US" sz="2800" dirty="0" err="1">
                <a:latin typeface="Maiandra GD" pitchFamily="34" charset="0"/>
              </a:rPr>
              <a:t>dengan</a:t>
            </a:r>
            <a:r>
              <a:rPr lang="en-US" sz="2800" dirty="0">
                <a:latin typeface="Maiandra GD" pitchFamily="34" charset="0"/>
              </a:rPr>
              <a:t> </a:t>
            </a:r>
            <a:r>
              <a:rPr lang="id-ID" sz="2800" dirty="0">
                <a:latin typeface="Maiandra GD" pitchFamily="34" charset="0"/>
              </a:rPr>
              <a:t>XAMPP</a:t>
            </a:r>
            <a:endParaRPr sz="2800" dirty="0">
              <a:latin typeface="Maiandra GD" pitchFamily="34" charset="0"/>
            </a:endParaRPr>
          </a:p>
        </p:txBody>
      </p:sp>
      <p:sp>
        <p:nvSpPr>
          <p:cNvPr id="669" name="Google Shape;669;p38"/>
          <p:cNvSpPr txBox="1">
            <a:spLocks noGrp="1"/>
          </p:cNvSpPr>
          <p:nvPr>
            <p:ph type="subTitle" idx="1"/>
          </p:nvPr>
        </p:nvSpPr>
        <p:spPr>
          <a:xfrm>
            <a:off x="3988163" y="1736077"/>
            <a:ext cx="3914448" cy="1725368"/>
          </a:xfrm>
          <a:prstGeom prst="rect">
            <a:avLst/>
          </a:prstGeom>
        </p:spPr>
        <p:txBody>
          <a:bodyPr spcFirstLastPara="1" wrap="square" lIns="91425" tIns="91425" rIns="91425" bIns="91425" anchor="t" anchorCtr="0">
            <a:noAutofit/>
          </a:bodyPr>
          <a:lstStyle/>
          <a:p>
            <a:pPr marL="0" lvl="0" indent="0">
              <a:lnSpc>
                <a:spcPct val="100000"/>
              </a:lnSpc>
              <a:buSzPts val="770"/>
            </a:pPr>
            <a:endParaRPr lang="en-US" dirty="0"/>
          </a:p>
          <a:p>
            <a:pPr marL="0" lvl="0" indent="0" algn="ctr">
              <a:lnSpc>
                <a:spcPct val="100000"/>
              </a:lnSpc>
              <a:buSzPts val="770"/>
            </a:pPr>
            <a:r>
              <a:rPr lang="id-ID" dirty="0"/>
              <a:t>WWW adalah halaman-halaman website yang dapat saling terkoneksi satu dengan lainnya (hyperlink) yang membentuk samudra belantara informasi.</a:t>
            </a:r>
            <a:r>
              <a:rPr lang="en-US" dirty="0"/>
              <a:t> </a:t>
            </a:r>
            <a:endParaRPr dirty="0"/>
          </a:p>
        </p:txBody>
      </p:sp>
      <p:grpSp>
        <p:nvGrpSpPr>
          <p:cNvPr id="672" name="Google Shape;672;p38"/>
          <p:cNvGrpSpPr/>
          <p:nvPr/>
        </p:nvGrpSpPr>
        <p:grpSpPr>
          <a:xfrm>
            <a:off x="918337" y="1018137"/>
            <a:ext cx="3222372" cy="3634228"/>
            <a:chOff x="918375" y="1018100"/>
            <a:chExt cx="3118525" cy="3513707"/>
          </a:xfrm>
        </p:grpSpPr>
        <p:sp>
          <p:nvSpPr>
            <p:cNvPr id="673" name="Google Shape;673;p38"/>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38"/>
          <p:cNvGrpSpPr/>
          <p:nvPr/>
        </p:nvGrpSpPr>
        <p:grpSpPr>
          <a:xfrm>
            <a:off x="3514683" y="1807562"/>
            <a:ext cx="363939" cy="481288"/>
            <a:chOff x="3275661" y="2407037"/>
            <a:chExt cx="363939" cy="481288"/>
          </a:xfrm>
        </p:grpSpPr>
        <p:sp>
          <p:nvSpPr>
            <p:cNvPr id="678" name="Google Shape;678;p38"/>
            <p:cNvSpPr/>
            <p:nvPr/>
          </p:nvSpPr>
          <p:spPr>
            <a:xfrm rot="-213312">
              <a:off x="3282918"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8"/>
          <p:cNvGrpSpPr/>
          <p:nvPr/>
        </p:nvGrpSpPr>
        <p:grpSpPr>
          <a:xfrm rot="1278911">
            <a:off x="1140495" y="1318523"/>
            <a:ext cx="654536" cy="655141"/>
            <a:chOff x="1194475" y="1437425"/>
            <a:chExt cx="654532" cy="655137"/>
          </a:xfrm>
        </p:grpSpPr>
        <p:grpSp>
          <p:nvGrpSpPr>
            <p:cNvPr id="682" name="Google Shape;682;p38"/>
            <p:cNvGrpSpPr/>
            <p:nvPr/>
          </p:nvGrpSpPr>
          <p:grpSpPr>
            <a:xfrm>
              <a:off x="1323473" y="1482473"/>
              <a:ext cx="525534" cy="610090"/>
              <a:chOff x="1323473" y="1482473"/>
              <a:chExt cx="525534" cy="610090"/>
            </a:xfrm>
          </p:grpSpPr>
          <p:sp>
            <p:nvSpPr>
              <p:cNvPr id="683" name="Google Shape;683;p38"/>
              <p:cNvSpPr/>
              <p:nvPr/>
            </p:nvSpPr>
            <p:spPr>
              <a:xfrm>
                <a:off x="1323473" y="1734473"/>
                <a:ext cx="273636" cy="358090"/>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rot="3932821">
                <a:off x="1558073" y="1498484"/>
                <a:ext cx="223349" cy="292282"/>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38"/>
            <p:cNvSpPr/>
            <p:nvPr/>
          </p:nvSpPr>
          <p:spPr>
            <a:xfrm>
              <a:off x="1194475" y="1437425"/>
              <a:ext cx="258600" cy="280333"/>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70;p38"/>
          <p:cNvSpPr txBox="1">
            <a:spLocks/>
          </p:cNvSpPr>
          <p:nvPr/>
        </p:nvSpPr>
        <p:spPr>
          <a:xfrm>
            <a:off x="7543800" y="1917750"/>
            <a:ext cx="838200" cy="5778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chemeClr val="dk2"/>
              </a:buClr>
              <a:buSzPts val="990"/>
              <a:buFont typeface="Gaegu"/>
              <a:buNone/>
              <a:tabLst/>
              <a:defRPr/>
            </a:pPr>
            <a:r>
              <a:rPr kumimoji="0" lang="en-US" sz="2800" b="1" i="0" u="none" strike="noStrike" kern="0" cap="none" spc="0" normalizeH="0" baseline="0" noProof="0" dirty="0">
                <a:ln>
                  <a:noFill/>
                </a:ln>
                <a:solidFill>
                  <a:schemeClr val="dk2"/>
                </a:solidFill>
                <a:effectLst/>
                <a:uLnTx/>
                <a:uFillTx/>
                <a:latin typeface="Maiandra GD" pitchFamily="34" charset="0"/>
                <a:ea typeface="Gaegu"/>
                <a:cs typeface="Gaegu"/>
                <a:sym typeface="Gaegu"/>
              </a:rPr>
              <a:t>01</a:t>
            </a:r>
            <a:br>
              <a:rPr kumimoji="0" lang="en-US" sz="2800" b="1" i="0" u="none" strike="noStrike" kern="0" cap="none" spc="0" normalizeH="0" baseline="0" noProof="0" dirty="0">
                <a:ln>
                  <a:noFill/>
                </a:ln>
                <a:solidFill>
                  <a:schemeClr val="dk2"/>
                </a:solidFill>
                <a:effectLst/>
                <a:uLnTx/>
                <a:uFillTx/>
                <a:latin typeface="Maiandra GD" pitchFamily="34" charset="0"/>
                <a:ea typeface="Gaegu"/>
                <a:cs typeface="Gaegu"/>
                <a:sym typeface="Gaegu"/>
              </a:rPr>
            </a:br>
            <a:endParaRPr kumimoji="0" lang="en-US" sz="2800" b="1" i="0" u="none" strike="noStrike" kern="0" cap="none" spc="0" normalizeH="0" baseline="0" noProof="0" dirty="0">
              <a:ln>
                <a:noFill/>
              </a:ln>
              <a:solidFill>
                <a:schemeClr val="dk2"/>
              </a:solidFill>
              <a:effectLst/>
              <a:uLnTx/>
              <a:uFillTx/>
              <a:latin typeface="Maiandra GD" pitchFamily="34" charset="0"/>
              <a:ea typeface="Gaegu"/>
              <a:cs typeface="Gaegu"/>
              <a:sym typeface="Gaegu"/>
            </a:endParaRPr>
          </a:p>
        </p:txBody>
      </p:sp>
      <p:grpSp>
        <p:nvGrpSpPr>
          <p:cNvPr id="21" name="Google Shape;8085;p82"/>
          <p:cNvGrpSpPr/>
          <p:nvPr/>
        </p:nvGrpSpPr>
        <p:grpSpPr>
          <a:xfrm>
            <a:off x="1828800" y="2343150"/>
            <a:ext cx="1524000" cy="1600200"/>
            <a:chOff x="4464775" y="3806475"/>
            <a:chExt cx="477625" cy="481800"/>
          </a:xfrm>
          <a:solidFill>
            <a:schemeClr val="bg2"/>
          </a:solidFill>
        </p:grpSpPr>
        <p:sp>
          <p:nvSpPr>
            <p:cNvPr id="22" name="Google Shape;8086;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18415" cmpd="sng">
                  <a:solidFill>
                    <a:srgbClr val="FFFFFF"/>
                  </a:solidFill>
                  <a:prstDash val="solid"/>
                </a:ln>
                <a:solidFill>
                  <a:schemeClr val="bg2"/>
                </a:solidFill>
                <a:effectLst>
                  <a:outerShdw blurRad="63500" dir="3600000" algn="tl" rotWithShape="0">
                    <a:srgbClr val="000000">
                      <a:alpha val="70000"/>
                    </a:srgbClr>
                  </a:outerShdw>
                </a:effectLst>
              </a:endParaRPr>
            </a:p>
          </p:txBody>
        </p:sp>
        <p:sp>
          <p:nvSpPr>
            <p:cNvPr id="23" name="Google Shape;8087;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18415" cmpd="sng">
                  <a:solidFill>
                    <a:srgbClr val="FFFFFF"/>
                  </a:solidFill>
                  <a:prstDash val="solid"/>
                </a:ln>
                <a:solidFill>
                  <a:schemeClr val="bg2"/>
                </a:solidFill>
                <a:effectLst>
                  <a:outerShdw blurRad="63500" dir="3600000" algn="tl" rotWithShape="0">
                    <a:srgbClr val="000000">
                      <a:alpha val="70000"/>
                    </a:srgbClr>
                  </a:outerShdw>
                </a:effectLst>
              </a:endParaRPr>
            </a:p>
          </p:txBody>
        </p:sp>
        <p:sp>
          <p:nvSpPr>
            <p:cNvPr id="24" name="Google Shape;8088;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18415" cmpd="sng">
                  <a:solidFill>
                    <a:srgbClr val="FFFFFF"/>
                  </a:solidFill>
                  <a:prstDash val="solid"/>
                </a:ln>
                <a:solidFill>
                  <a:schemeClr val="bg2"/>
                </a:solidFill>
                <a:effectLst>
                  <a:outerShdw blurRad="63500" dir="3600000" algn="tl" rotWithShape="0">
                    <a:srgbClr val="000000">
                      <a:alpha val="70000"/>
                    </a:srgbClr>
                  </a:outerShdw>
                </a:effectLst>
              </a:endParaRPr>
            </a:p>
          </p:txBody>
        </p:sp>
        <p:sp>
          <p:nvSpPr>
            <p:cNvPr id="25" name="Google Shape;8089;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18415" cmpd="sng">
                  <a:solidFill>
                    <a:srgbClr val="FFFFFF"/>
                  </a:solidFill>
                  <a:prstDash val="solid"/>
                </a:ln>
                <a:solidFill>
                  <a:schemeClr val="bg2"/>
                </a:solidFill>
                <a:effectLst>
                  <a:outerShdw blurRad="63500" dir="3600000" algn="tl" rotWithShape="0">
                    <a:srgbClr val="000000">
                      <a:alpha val="70000"/>
                    </a:srgbClr>
                  </a:outerShdw>
                </a:effectLst>
              </a:endParaRPr>
            </a:p>
          </p:txBody>
        </p:sp>
        <p:sp>
          <p:nvSpPr>
            <p:cNvPr id="26" name="Google Shape;8090;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18415" cmpd="sng">
                  <a:solidFill>
                    <a:srgbClr val="FFFFFF"/>
                  </a:solidFill>
                  <a:prstDash val="solid"/>
                </a:ln>
                <a:solidFill>
                  <a:schemeClr val="bg2"/>
                </a:solidFill>
                <a:effectLst>
                  <a:outerShdw blurRad="63500" dir="3600000" algn="tl" rotWithShape="0">
                    <a:srgbClr val="000000">
                      <a:alpha val="70000"/>
                    </a:srgbClr>
                  </a:outerShdw>
                </a:effectLst>
              </a:endParaRPr>
            </a:p>
          </p:txBody>
        </p:sp>
        <p:sp>
          <p:nvSpPr>
            <p:cNvPr id="27" name="Google Shape;8091;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18415" cmpd="sng">
                  <a:solidFill>
                    <a:srgbClr val="FFFFFF"/>
                  </a:solidFill>
                  <a:prstDash val="solid"/>
                </a:ln>
                <a:solidFill>
                  <a:schemeClr val="bg2"/>
                </a:solidFill>
                <a:effectLst>
                  <a:outerShdw blurRad="63500" dir="3600000" algn="tl" rotWithShape="0">
                    <a:srgbClr val="000000">
                      <a:alpha val="70000"/>
                    </a:srgbClr>
                  </a:outerShdw>
                </a:effectLst>
              </a:endParaRPr>
            </a:p>
          </p:txBody>
        </p:sp>
      </p:grpSp>
    </p:spTree>
  </p:cSld>
  <p:clrMapOvr>
    <a:masterClrMapping/>
  </p:clrMapOvr>
  <p:transition spd="slow">
    <p:push dir="u"/>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500"/>
                                  </p:stCondLst>
                                  <p:childTnLst>
                                    <p:animRot by="120000">
                                      <p:cBhvr>
                                        <p:cTn id="6" dur="150" fill="hold">
                                          <p:stCondLst>
                                            <p:cond delay="0"/>
                                          </p:stCondLst>
                                        </p:cTn>
                                        <p:tgtEl>
                                          <p:spTgt spid="21"/>
                                        </p:tgtEl>
                                        <p:attrNameLst>
                                          <p:attrName>r</p:attrName>
                                        </p:attrNameLst>
                                      </p:cBhvr>
                                    </p:animRot>
                                    <p:animRot by="-240000">
                                      <p:cBhvr>
                                        <p:cTn id="7" dur="300" fill="hold">
                                          <p:stCondLst>
                                            <p:cond delay="300"/>
                                          </p:stCondLst>
                                        </p:cTn>
                                        <p:tgtEl>
                                          <p:spTgt spid="21"/>
                                        </p:tgtEl>
                                        <p:attrNameLst>
                                          <p:attrName>r</p:attrName>
                                        </p:attrNameLst>
                                      </p:cBhvr>
                                    </p:animRot>
                                    <p:animRot by="240000">
                                      <p:cBhvr>
                                        <p:cTn id="8" dur="300" fill="hold">
                                          <p:stCondLst>
                                            <p:cond delay="600"/>
                                          </p:stCondLst>
                                        </p:cTn>
                                        <p:tgtEl>
                                          <p:spTgt spid="21"/>
                                        </p:tgtEl>
                                        <p:attrNameLst>
                                          <p:attrName>r</p:attrName>
                                        </p:attrNameLst>
                                      </p:cBhvr>
                                    </p:animRot>
                                    <p:animRot by="-240000">
                                      <p:cBhvr>
                                        <p:cTn id="9" dur="300" fill="hold">
                                          <p:stCondLst>
                                            <p:cond delay="900"/>
                                          </p:stCondLst>
                                        </p:cTn>
                                        <p:tgtEl>
                                          <p:spTgt spid="21"/>
                                        </p:tgtEl>
                                        <p:attrNameLst>
                                          <p:attrName>r</p:attrName>
                                        </p:attrNameLst>
                                      </p:cBhvr>
                                    </p:animRot>
                                    <p:animRot by="120000">
                                      <p:cBhvr>
                                        <p:cTn id="10" dur="300" fill="hold">
                                          <p:stCondLst>
                                            <p:cond delay="1200"/>
                                          </p:stCondLst>
                                        </p:cTn>
                                        <p:tgtEl>
                                          <p:spTgt spid="21"/>
                                        </p:tgtEl>
                                        <p:attrNameLst>
                                          <p:attrName>r</p:attrName>
                                        </p:attrNameLst>
                                      </p:cBhvr>
                                    </p:animRot>
                                  </p:childTnLst>
                                  <p:subTnLst>
                                    <p:animClr clrSpc="rgb" dir="cw">
                                      <p:cBhvr override="childStyle">
                                        <p:cTn dur="1" fill="hold" display="0" masterRel="nextClick" afterEffect="1"/>
                                        <p:tgtEl>
                                          <p:spTgt spid="21"/>
                                        </p:tgtEl>
                                        <p:attrNameLst>
                                          <p:attrName>ppt_c</p:attrName>
                                        </p:attrNameLst>
                                      </p:cBhvr>
                                      <p:to>
                                        <a:schemeClr val="folHlink"/>
                                      </p:to>
                                    </p:animClr>
                                    <p:audio>
                                      <p:cMediaNode vol="65000">
                                        <p:cTn display="0" masterRel="sameClick">
                                          <p:stCondLst>
                                            <p:cond evt="begin" delay="0">
                                              <p:tn val="5"/>
                                            </p:cond>
                                          </p:stCondLst>
                                          <p:endCondLst>
                                            <p:cond evt="onStopAudio" delay="0">
                                              <p:tgtEl>
                                                <p:sldTgt/>
                                              </p:tgtEl>
                                            </p:cond>
                                          </p:endCondLst>
                                        </p:cTn>
                                        <p:tgtEl>
                                          <p:sndTgt r:embed="rId4" name="bomb.wav"/>
                                        </p:tgtEl>
                                      </p:cMediaNode>
                                    </p:audio>
                                  </p:sub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81"/>
                                        </p:tgtEl>
                                        <p:attrNameLst>
                                          <p:attrName>style.visibility</p:attrName>
                                        </p:attrNameLst>
                                      </p:cBhvr>
                                      <p:to>
                                        <p:strVal val="visible"/>
                                      </p:to>
                                    </p:set>
                                    <p:animEffect transition="in" filter="barn(inVertical)">
                                      <p:cBhvr>
                                        <p:cTn id="15" dur="500"/>
                                        <p:tgtEl>
                                          <p:spTgt spid="681"/>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668"/>
                                        </p:tgtEl>
                                        <p:attrNameLst>
                                          <p:attrName>style.visibility</p:attrName>
                                        </p:attrNameLst>
                                      </p:cBhvr>
                                      <p:to>
                                        <p:strVal val="visible"/>
                                      </p:to>
                                    </p:set>
                                    <p:anim calcmode="lin" valueType="num">
                                      <p:cBhvr>
                                        <p:cTn id="20" dur="1000" fill="hold"/>
                                        <p:tgtEl>
                                          <p:spTgt spid="668"/>
                                        </p:tgtEl>
                                        <p:attrNameLst>
                                          <p:attrName>ppt_w</p:attrName>
                                        </p:attrNameLst>
                                      </p:cBhvr>
                                      <p:tavLst>
                                        <p:tav tm="0">
                                          <p:val>
                                            <p:fltVal val="0"/>
                                          </p:val>
                                        </p:tav>
                                        <p:tav tm="100000">
                                          <p:val>
                                            <p:strVal val="#ppt_w"/>
                                          </p:val>
                                        </p:tav>
                                      </p:tavLst>
                                    </p:anim>
                                    <p:anim calcmode="lin" valueType="num">
                                      <p:cBhvr>
                                        <p:cTn id="21" dur="1000" fill="hold"/>
                                        <p:tgtEl>
                                          <p:spTgt spid="668"/>
                                        </p:tgtEl>
                                        <p:attrNameLst>
                                          <p:attrName>ppt_h</p:attrName>
                                        </p:attrNameLst>
                                      </p:cBhvr>
                                      <p:tavLst>
                                        <p:tav tm="0">
                                          <p:val>
                                            <p:fltVal val="0"/>
                                          </p:val>
                                        </p:tav>
                                        <p:tav tm="100000">
                                          <p:val>
                                            <p:strVal val="#ppt_h"/>
                                          </p:val>
                                        </p:tav>
                                      </p:tavLst>
                                    </p:anim>
                                    <p:anim calcmode="lin" valueType="num">
                                      <p:cBhvr>
                                        <p:cTn id="22" dur="1000" fill="hold"/>
                                        <p:tgtEl>
                                          <p:spTgt spid="668"/>
                                        </p:tgtEl>
                                        <p:attrNameLst>
                                          <p:attrName>style.rotation</p:attrName>
                                        </p:attrNameLst>
                                      </p:cBhvr>
                                      <p:tavLst>
                                        <p:tav tm="0">
                                          <p:val>
                                            <p:fltVal val="90"/>
                                          </p:val>
                                        </p:tav>
                                        <p:tav tm="100000">
                                          <p:val>
                                            <p:fltVal val="0"/>
                                          </p:val>
                                        </p:tav>
                                      </p:tavLst>
                                    </p:anim>
                                    <p:animEffect transition="in" filter="fade">
                                      <p:cBhvr>
                                        <p:cTn id="23" dur="1000"/>
                                        <p:tgtEl>
                                          <p:spTgt spid="668"/>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669">
                                            <p:txEl>
                                              <p:pRg st="1" end="1"/>
                                            </p:txEl>
                                          </p:spTgt>
                                        </p:tgtEl>
                                        <p:attrNameLst>
                                          <p:attrName>style.visibility</p:attrName>
                                        </p:attrNameLst>
                                      </p:cBhvr>
                                      <p:to>
                                        <p:strVal val="visible"/>
                                      </p:to>
                                    </p:set>
                                    <p:animEffect transition="in" filter="circle(in)">
                                      <p:cBhvr>
                                        <p:cTn id="28" dur="2000"/>
                                        <p:tgtEl>
                                          <p:spTgt spid="66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 grpId="0"/>
      <p:bldP spid="66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3" name="Google Shape;693;p39"/>
          <p:cNvSpPr txBox="1">
            <a:spLocks noGrp="1"/>
          </p:cNvSpPr>
          <p:nvPr>
            <p:ph type="subTitle" idx="3"/>
          </p:nvPr>
        </p:nvSpPr>
        <p:spPr>
          <a:xfrm>
            <a:off x="533400" y="3518762"/>
            <a:ext cx="7696200" cy="914400"/>
          </a:xfrm>
          <a:prstGeom prst="rect">
            <a:avLst/>
          </a:prstGeom>
        </p:spPr>
        <p:txBody>
          <a:bodyPr spcFirstLastPara="1" wrap="square" lIns="91425" tIns="91425" rIns="91425" bIns="91425" anchor="b" anchorCtr="0">
            <a:noAutofit/>
          </a:bodyPr>
          <a:lstStyle/>
          <a:p>
            <a:pPr marL="0" lvl="0" indent="0" algn="just"/>
            <a:r>
              <a:rPr lang="id-ID" sz="1500" b="1" u="sng" dirty="0"/>
              <a:t>Contohnya Www dengan Xampp : </a:t>
            </a:r>
          </a:p>
          <a:p>
            <a:pPr marL="0" lvl="0" indent="0" algn="just"/>
            <a:r>
              <a:rPr lang="id-ID" sz="1500" dirty="0">
                <a:hlinkClick r:id="rId4"/>
              </a:rPr>
              <a:t>www.google.com</a:t>
            </a:r>
            <a:r>
              <a:rPr lang="id-ID" sz="1500" dirty="0"/>
              <a:t> , </a:t>
            </a:r>
            <a:r>
              <a:rPr lang="id-ID" sz="1500" dirty="0">
                <a:hlinkClick r:id="rId5"/>
              </a:rPr>
              <a:t>www.pln.com</a:t>
            </a:r>
            <a:r>
              <a:rPr lang="id-ID" sz="1500" dirty="0"/>
              <a:t>, </a:t>
            </a:r>
            <a:r>
              <a:rPr lang="id-ID" sz="1500" dirty="0">
                <a:hlinkClick r:id="rId6"/>
              </a:rPr>
              <a:t>www.youtube.com</a:t>
            </a:r>
            <a:r>
              <a:rPr lang="id-ID" sz="1500" dirty="0"/>
              <a:t>,  SEDANGKAN </a:t>
            </a:r>
          </a:p>
          <a:p>
            <a:pPr marL="0" lvl="0" indent="0" algn="just"/>
            <a:r>
              <a:rPr lang="id-ID" sz="1500" dirty="0"/>
              <a:t>Database microsoft SQL, Server, Oracle Database, MySQL dan IMB Db2.</a:t>
            </a:r>
          </a:p>
        </p:txBody>
      </p:sp>
      <p:sp>
        <p:nvSpPr>
          <p:cNvPr id="694" name="Google Shape;694;p39"/>
          <p:cNvSpPr txBox="1">
            <a:spLocks noGrp="1"/>
          </p:cNvSpPr>
          <p:nvPr>
            <p:ph type="title" idx="4"/>
          </p:nvPr>
        </p:nvSpPr>
        <p:spPr>
          <a:xfrm>
            <a:off x="-391800" y="152945"/>
            <a:ext cx="60960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2800" dirty="0">
                <a:latin typeface="Maiandra GD" pitchFamily="34" charset="0"/>
              </a:rPr>
              <a:t>Pe</a:t>
            </a:r>
            <a:r>
              <a:rPr lang="id-ID" sz="2800" dirty="0">
                <a:latin typeface="Maiandra GD" pitchFamily="34" charset="0"/>
              </a:rPr>
              <a:t>ngertian</a:t>
            </a:r>
            <a:r>
              <a:rPr lang="en-US" sz="2800" dirty="0">
                <a:latin typeface="Maiandra GD" pitchFamily="34" charset="0"/>
              </a:rPr>
              <a:t> </a:t>
            </a:r>
            <a:r>
              <a:rPr lang="id-ID" sz="2800" dirty="0">
                <a:latin typeface="Maiandra GD" pitchFamily="34" charset="0"/>
              </a:rPr>
              <a:t>WWW</a:t>
            </a:r>
            <a:r>
              <a:rPr lang="en-US" sz="2800" dirty="0">
                <a:latin typeface="Maiandra GD" pitchFamily="34" charset="0"/>
              </a:rPr>
              <a:t> </a:t>
            </a:r>
            <a:r>
              <a:rPr lang="en-US" sz="2800" dirty="0" err="1">
                <a:latin typeface="Maiandra GD" pitchFamily="34" charset="0"/>
              </a:rPr>
              <a:t>dengan</a:t>
            </a:r>
            <a:r>
              <a:rPr lang="en-US" sz="2800" dirty="0">
                <a:latin typeface="Maiandra GD" pitchFamily="34" charset="0"/>
              </a:rPr>
              <a:t> </a:t>
            </a:r>
            <a:br>
              <a:rPr lang="id-ID" sz="2800" dirty="0">
                <a:latin typeface="Maiandra GD" pitchFamily="34" charset="0"/>
              </a:rPr>
            </a:br>
            <a:r>
              <a:rPr lang="id-ID" sz="2800" dirty="0">
                <a:latin typeface="Maiandra GD" pitchFamily="34" charset="0"/>
              </a:rPr>
              <a:t>XAMPP</a:t>
            </a:r>
            <a:endParaRPr sz="2800" dirty="0">
              <a:latin typeface="Maiandra GD" pitchFamily="34" charset="0"/>
            </a:endParaRPr>
          </a:p>
        </p:txBody>
      </p:sp>
      <p:sp>
        <p:nvSpPr>
          <p:cNvPr id="11" name="Google Shape;670;p38"/>
          <p:cNvSpPr txBox="1">
            <a:spLocks/>
          </p:cNvSpPr>
          <p:nvPr/>
        </p:nvSpPr>
        <p:spPr>
          <a:xfrm>
            <a:off x="3733800" y="1689150"/>
            <a:ext cx="823979" cy="5778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chemeClr val="dk2"/>
              </a:buClr>
              <a:buSzPts val="990"/>
              <a:buFont typeface="Gaegu"/>
              <a:buNone/>
              <a:tabLst/>
              <a:defRPr/>
            </a:pPr>
            <a:r>
              <a:rPr lang="en-US" sz="2800" b="1" dirty="0">
                <a:solidFill>
                  <a:schemeClr val="accent1"/>
                </a:solidFill>
                <a:latin typeface="Maiandra GD" pitchFamily="34" charset="0"/>
                <a:ea typeface="Gaegu"/>
                <a:cs typeface="Gaegu"/>
                <a:sym typeface="Gaegu"/>
              </a:rPr>
              <a:t>02</a:t>
            </a:r>
            <a:br>
              <a:rPr kumimoji="0" lang="en-US" sz="2800" b="1" i="0" u="none" strike="noStrike" kern="0" cap="none" spc="0" normalizeH="0" baseline="0" noProof="0" dirty="0">
                <a:ln>
                  <a:noFill/>
                </a:ln>
                <a:solidFill>
                  <a:schemeClr val="accent1"/>
                </a:solidFill>
                <a:effectLst/>
                <a:uLnTx/>
                <a:uFillTx/>
                <a:latin typeface="Maiandra GD" pitchFamily="34" charset="0"/>
                <a:ea typeface="Gaegu"/>
                <a:cs typeface="Gaegu"/>
                <a:sym typeface="Gaegu"/>
              </a:rPr>
            </a:br>
            <a:endParaRPr kumimoji="0" lang="en-US" sz="2800" b="1" i="0" u="none" strike="noStrike" kern="0" cap="none" spc="0" normalizeH="0" baseline="0" noProof="0" dirty="0">
              <a:ln>
                <a:noFill/>
              </a:ln>
              <a:solidFill>
                <a:schemeClr val="accent1"/>
              </a:solidFill>
              <a:effectLst/>
              <a:uLnTx/>
              <a:uFillTx/>
              <a:latin typeface="Maiandra GD" pitchFamily="34" charset="0"/>
              <a:ea typeface="Gaegu"/>
              <a:cs typeface="Gaegu"/>
              <a:sym typeface="Gaegu"/>
            </a:endParaRPr>
          </a:p>
        </p:txBody>
      </p:sp>
      <p:sp>
        <p:nvSpPr>
          <p:cNvPr id="7" name="TextBox 6">
            <a:extLst>
              <a:ext uri="{FF2B5EF4-FFF2-40B4-BE49-F238E27FC236}">
                <a16:creationId xmlns:a16="http://schemas.microsoft.com/office/drawing/2014/main" id="{108AA33D-692A-4A87-82AF-27D9B2251616}"/>
              </a:ext>
            </a:extLst>
          </p:cNvPr>
          <p:cNvSpPr txBox="1"/>
          <p:nvPr/>
        </p:nvSpPr>
        <p:spPr>
          <a:xfrm>
            <a:off x="2095499" y="1921489"/>
            <a:ext cx="4724400" cy="1200329"/>
          </a:xfrm>
          <a:prstGeom prst="rect">
            <a:avLst/>
          </a:prstGeom>
          <a:noFill/>
        </p:spPr>
        <p:txBody>
          <a:bodyPr wrap="square" rtlCol="0">
            <a:spAutoFit/>
          </a:bodyPr>
          <a:lstStyle/>
          <a:p>
            <a:pPr algn="ctr"/>
            <a:r>
              <a:rPr lang="id-ID" sz="1800" dirty="0">
                <a:solidFill>
                  <a:schemeClr val="bg2"/>
                </a:solidFill>
                <a:latin typeface="Calibri" panose="020F0502020204030204" pitchFamily="34" charset="0"/>
                <a:ea typeface="Calibri" panose="020F0502020204030204" pitchFamily="34" charset="0"/>
                <a:cs typeface="Times New Roman" panose="02020603050405020304" pitchFamily="18" charset="0"/>
              </a:rPr>
              <a:t>XAMPP</a:t>
            </a:r>
            <a:r>
              <a:rPr lang="id-ID"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adalah </a:t>
            </a:r>
            <a:r>
              <a:rPr lang="id-ID" sz="1800" dirty="0">
                <a:solidFill>
                  <a:schemeClr val="bg2"/>
                </a:solidFill>
                <a:latin typeface="Calibri" panose="020F0502020204030204" pitchFamily="34" charset="0"/>
                <a:ea typeface="Calibri" panose="020F0502020204030204" pitchFamily="34" charset="0"/>
                <a:cs typeface="Times New Roman" panose="02020603050405020304" pitchFamily="18" charset="0"/>
              </a:rPr>
              <a:t>software open source berbasis web server yang berisi berbagai program. Aplikasi ini mendukung berbagai sistem operasi seperti Linux, Windows, MacOS dan Solaris.</a:t>
            </a:r>
            <a:endParaRPr lang="id-ID"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sndAc>
          <p:stSnd>
            <p:snd r:embed="rId3" name="camera.wav"/>
          </p:stSnd>
        </p:sndAc>
      </p:transition>
    </mc:Choice>
    <mc:Fallback xmlns="">
      <p:transition spd="slow">
        <p:split orient="vert"/>
        <p:sndAc>
          <p:stSnd>
            <p:snd r:embed="rId7"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693">
                                            <p:txEl>
                                              <p:pRg st="0" end="0"/>
                                            </p:txEl>
                                          </p:spTgt>
                                        </p:tgtEl>
                                        <p:attrNameLst>
                                          <p:attrName>style.visibility</p:attrName>
                                        </p:attrNameLst>
                                      </p:cBhvr>
                                      <p:to>
                                        <p:strVal val="visible"/>
                                      </p:to>
                                    </p:set>
                                    <p:animEffect transition="in" filter="wipe(down)">
                                      <p:cBhvr>
                                        <p:cTn id="20" dur="580">
                                          <p:stCondLst>
                                            <p:cond delay="0"/>
                                          </p:stCondLst>
                                        </p:cTn>
                                        <p:tgtEl>
                                          <p:spTgt spid="693">
                                            <p:txEl>
                                              <p:pRg st="0" end="0"/>
                                            </p:txEl>
                                          </p:spTgt>
                                        </p:tgtEl>
                                      </p:cBhvr>
                                    </p:animEffect>
                                    <p:anim calcmode="lin" valueType="num">
                                      <p:cBhvr>
                                        <p:cTn id="21" dur="1822" tmFilter="0,0; 0.14,0.36; 0.43,0.73; 0.71,0.91; 1.0,1.0">
                                          <p:stCondLst>
                                            <p:cond delay="0"/>
                                          </p:stCondLst>
                                        </p:cTn>
                                        <p:tgtEl>
                                          <p:spTgt spid="693">
                                            <p:txEl>
                                              <p:pRg st="0" end="0"/>
                                            </p:txEl>
                                          </p:spTgt>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93">
                                            <p:txEl>
                                              <p:pRg st="0" end="0"/>
                                            </p:txEl>
                                          </p:spTgt>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93">
                                            <p:txEl>
                                              <p:pRg st="0" end="0"/>
                                            </p:txEl>
                                          </p:spTgt>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93">
                                            <p:txEl>
                                              <p:pRg st="0" end="0"/>
                                            </p:txEl>
                                          </p:spTgt>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93">
                                            <p:txEl>
                                              <p:pRg st="0" end="0"/>
                                            </p:txEl>
                                          </p:spTgt>
                                        </p:tgtEl>
                                        <p:attrNameLst>
                                          <p:attrName>ppt_y</p:attrName>
                                        </p:attrNameLst>
                                      </p:cBhvr>
                                      <p:tavLst>
                                        <p:tav tm="0" fmla="#ppt_y-sin(pi*$)/81">
                                          <p:val>
                                            <p:fltVal val="0"/>
                                          </p:val>
                                        </p:tav>
                                        <p:tav tm="100000">
                                          <p:val>
                                            <p:fltVal val="1"/>
                                          </p:val>
                                        </p:tav>
                                      </p:tavLst>
                                    </p:anim>
                                    <p:animScale>
                                      <p:cBhvr>
                                        <p:cTn id="26" dur="26">
                                          <p:stCondLst>
                                            <p:cond delay="650"/>
                                          </p:stCondLst>
                                        </p:cTn>
                                        <p:tgtEl>
                                          <p:spTgt spid="693">
                                            <p:txEl>
                                              <p:pRg st="0" end="0"/>
                                            </p:txEl>
                                          </p:spTgt>
                                        </p:tgtEl>
                                      </p:cBhvr>
                                      <p:to x="100000" y="60000"/>
                                    </p:animScale>
                                    <p:animScale>
                                      <p:cBhvr>
                                        <p:cTn id="27" dur="166" decel="50000">
                                          <p:stCondLst>
                                            <p:cond delay="676"/>
                                          </p:stCondLst>
                                        </p:cTn>
                                        <p:tgtEl>
                                          <p:spTgt spid="693">
                                            <p:txEl>
                                              <p:pRg st="0" end="0"/>
                                            </p:txEl>
                                          </p:spTgt>
                                        </p:tgtEl>
                                      </p:cBhvr>
                                      <p:to x="100000" y="100000"/>
                                    </p:animScale>
                                    <p:animScale>
                                      <p:cBhvr>
                                        <p:cTn id="28" dur="26">
                                          <p:stCondLst>
                                            <p:cond delay="1312"/>
                                          </p:stCondLst>
                                        </p:cTn>
                                        <p:tgtEl>
                                          <p:spTgt spid="693">
                                            <p:txEl>
                                              <p:pRg st="0" end="0"/>
                                            </p:txEl>
                                          </p:spTgt>
                                        </p:tgtEl>
                                      </p:cBhvr>
                                      <p:to x="100000" y="80000"/>
                                    </p:animScale>
                                    <p:animScale>
                                      <p:cBhvr>
                                        <p:cTn id="29" dur="166" decel="50000">
                                          <p:stCondLst>
                                            <p:cond delay="1338"/>
                                          </p:stCondLst>
                                        </p:cTn>
                                        <p:tgtEl>
                                          <p:spTgt spid="693">
                                            <p:txEl>
                                              <p:pRg st="0" end="0"/>
                                            </p:txEl>
                                          </p:spTgt>
                                        </p:tgtEl>
                                      </p:cBhvr>
                                      <p:to x="100000" y="100000"/>
                                    </p:animScale>
                                    <p:animScale>
                                      <p:cBhvr>
                                        <p:cTn id="30" dur="26">
                                          <p:stCondLst>
                                            <p:cond delay="1642"/>
                                          </p:stCondLst>
                                        </p:cTn>
                                        <p:tgtEl>
                                          <p:spTgt spid="693">
                                            <p:txEl>
                                              <p:pRg st="0" end="0"/>
                                            </p:txEl>
                                          </p:spTgt>
                                        </p:tgtEl>
                                      </p:cBhvr>
                                      <p:to x="100000" y="90000"/>
                                    </p:animScale>
                                    <p:animScale>
                                      <p:cBhvr>
                                        <p:cTn id="31" dur="166" decel="50000">
                                          <p:stCondLst>
                                            <p:cond delay="1668"/>
                                          </p:stCondLst>
                                        </p:cTn>
                                        <p:tgtEl>
                                          <p:spTgt spid="693">
                                            <p:txEl>
                                              <p:pRg st="0" end="0"/>
                                            </p:txEl>
                                          </p:spTgt>
                                        </p:tgtEl>
                                      </p:cBhvr>
                                      <p:to x="100000" y="100000"/>
                                    </p:animScale>
                                    <p:animScale>
                                      <p:cBhvr>
                                        <p:cTn id="32" dur="26">
                                          <p:stCondLst>
                                            <p:cond delay="1808"/>
                                          </p:stCondLst>
                                        </p:cTn>
                                        <p:tgtEl>
                                          <p:spTgt spid="693">
                                            <p:txEl>
                                              <p:pRg st="0" end="0"/>
                                            </p:txEl>
                                          </p:spTgt>
                                        </p:tgtEl>
                                      </p:cBhvr>
                                      <p:to x="100000" y="95000"/>
                                    </p:animScale>
                                    <p:animScale>
                                      <p:cBhvr>
                                        <p:cTn id="33" dur="166" decel="50000">
                                          <p:stCondLst>
                                            <p:cond delay="1834"/>
                                          </p:stCondLst>
                                        </p:cTn>
                                        <p:tgtEl>
                                          <p:spTgt spid="693">
                                            <p:txEl>
                                              <p:pRg st="0" end="0"/>
                                            </p:txEl>
                                          </p:spTgt>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grpId="0" nodeType="clickEffect">
                                  <p:stCondLst>
                                    <p:cond delay="0"/>
                                  </p:stCondLst>
                                  <p:childTnLst>
                                    <p:set>
                                      <p:cBhvr>
                                        <p:cTn id="37" dur="1" fill="hold">
                                          <p:stCondLst>
                                            <p:cond delay="0"/>
                                          </p:stCondLst>
                                        </p:cTn>
                                        <p:tgtEl>
                                          <p:spTgt spid="693">
                                            <p:txEl>
                                              <p:pRg st="1" end="1"/>
                                            </p:txEl>
                                          </p:spTgt>
                                        </p:tgtEl>
                                        <p:attrNameLst>
                                          <p:attrName>style.visibility</p:attrName>
                                        </p:attrNameLst>
                                      </p:cBhvr>
                                      <p:to>
                                        <p:strVal val="visible"/>
                                      </p:to>
                                    </p:set>
                                    <p:animEffect transition="in" filter="wipe(down)">
                                      <p:cBhvr>
                                        <p:cTn id="38" dur="580">
                                          <p:stCondLst>
                                            <p:cond delay="0"/>
                                          </p:stCondLst>
                                        </p:cTn>
                                        <p:tgtEl>
                                          <p:spTgt spid="693">
                                            <p:txEl>
                                              <p:pRg st="1" end="1"/>
                                            </p:txEl>
                                          </p:spTgt>
                                        </p:tgtEl>
                                      </p:cBhvr>
                                    </p:animEffect>
                                    <p:anim calcmode="lin" valueType="num">
                                      <p:cBhvr>
                                        <p:cTn id="39" dur="1822" tmFilter="0,0; 0.14,0.36; 0.43,0.73; 0.71,0.91; 1.0,1.0">
                                          <p:stCondLst>
                                            <p:cond delay="0"/>
                                          </p:stCondLst>
                                        </p:cTn>
                                        <p:tgtEl>
                                          <p:spTgt spid="693">
                                            <p:txEl>
                                              <p:pRg st="1" end="1"/>
                                            </p:txEl>
                                          </p:spTgt>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693">
                                            <p:txEl>
                                              <p:pRg st="1" end="1"/>
                                            </p:txEl>
                                          </p:spTgt>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693">
                                            <p:txEl>
                                              <p:pRg st="1" end="1"/>
                                            </p:txEl>
                                          </p:spTgt>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693">
                                            <p:txEl>
                                              <p:pRg st="1" end="1"/>
                                            </p:txEl>
                                          </p:spTgt>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693">
                                            <p:txEl>
                                              <p:pRg st="1" end="1"/>
                                            </p:txEl>
                                          </p:spTgt>
                                        </p:tgtEl>
                                        <p:attrNameLst>
                                          <p:attrName>ppt_y</p:attrName>
                                        </p:attrNameLst>
                                      </p:cBhvr>
                                      <p:tavLst>
                                        <p:tav tm="0" fmla="#ppt_y-sin(pi*$)/81">
                                          <p:val>
                                            <p:fltVal val="0"/>
                                          </p:val>
                                        </p:tav>
                                        <p:tav tm="100000">
                                          <p:val>
                                            <p:fltVal val="1"/>
                                          </p:val>
                                        </p:tav>
                                      </p:tavLst>
                                    </p:anim>
                                    <p:animScale>
                                      <p:cBhvr>
                                        <p:cTn id="44" dur="26">
                                          <p:stCondLst>
                                            <p:cond delay="650"/>
                                          </p:stCondLst>
                                        </p:cTn>
                                        <p:tgtEl>
                                          <p:spTgt spid="693">
                                            <p:txEl>
                                              <p:pRg st="1" end="1"/>
                                            </p:txEl>
                                          </p:spTgt>
                                        </p:tgtEl>
                                      </p:cBhvr>
                                      <p:to x="100000" y="60000"/>
                                    </p:animScale>
                                    <p:animScale>
                                      <p:cBhvr>
                                        <p:cTn id="45" dur="166" decel="50000">
                                          <p:stCondLst>
                                            <p:cond delay="676"/>
                                          </p:stCondLst>
                                        </p:cTn>
                                        <p:tgtEl>
                                          <p:spTgt spid="693">
                                            <p:txEl>
                                              <p:pRg st="1" end="1"/>
                                            </p:txEl>
                                          </p:spTgt>
                                        </p:tgtEl>
                                      </p:cBhvr>
                                      <p:to x="100000" y="100000"/>
                                    </p:animScale>
                                    <p:animScale>
                                      <p:cBhvr>
                                        <p:cTn id="46" dur="26">
                                          <p:stCondLst>
                                            <p:cond delay="1312"/>
                                          </p:stCondLst>
                                        </p:cTn>
                                        <p:tgtEl>
                                          <p:spTgt spid="693">
                                            <p:txEl>
                                              <p:pRg st="1" end="1"/>
                                            </p:txEl>
                                          </p:spTgt>
                                        </p:tgtEl>
                                      </p:cBhvr>
                                      <p:to x="100000" y="80000"/>
                                    </p:animScale>
                                    <p:animScale>
                                      <p:cBhvr>
                                        <p:cTn id="47" dur="166" decel="50000">
                                          <p:stCondLst>
                                            <p:cond delay="1338"/>
                                          </p:stCondLst>
                                        </p:cTn>
                                        <p:tgtEl>
                                          <p:spTgt spid="693">
                                            <p:txEl>
                                              <p:pRg st="1" end="1"/>
                                            </p:txEl>
                                          </p:spTgt>
                                        </p:tgtEl>
                                      </p:cBhvr>
                                      <p:to x="100000" y="100000"/>
                                    </p:animScale>
                                    <p:animScale>
                                      <p:cBhvr>
                                        <p:cTn id="48" dur="26">
                                          <p:stCondLst>
                                            <p:cond delay="1642"/>
                                          </p:stCondLst>
                                        </p:cTn>
                                        <p:tgtEl>
                                          <p:spTgt spid="693">
                                            <p:txEl>
                                              <p:pRg st="1" end="1"/>
                                            </p:txEl>
                                          </p:spTgt>
                                        </p:tgtEl>
                                      </p:cBhvr>
                                      <p:to x="100000" y="90000"/>
                                    </p:animScale>
                                    <p:animScale>
                                      <p:cBhvr>
                                        <p:cTn id="49" dur="166" decel="50000">
                                          <p:stCondLst>
                                            <p:cond delay="1668"/>
                                          </p:stCondLst>
                                        </p:cTn>
                                        <p:tgtEl>
                                          <p:spTgt spid="693">
                                            <p:txEl>
                                              <p:pRg st="1" end="1"/>
                                            </p:txEl>
                                          </p:spTgt>
                                        </p:tgtEl>
                                      </p:cBhvr>
                                      <p:to x="100000" y="100000"/>
                                    </p:animScale>
                                    <p:animScale>
                                      <p:cBhvr>
                                        <p:cTn id="50" dur="26">
                                          <p:stCondLst>
                                            <p:cond delay="1808"/>
                                          </p:stCondLst>
                                        </p:cTn>
                                        <p:tgtEl>
                                          <p:spTgt spid="693">
                                            <p:txEl>
                                              <p:pRg st="1" end="1"/>
                                            </p:txEl>
                                          </p:spTgt>
                                        </p:tgtEl>
                                      </p:cBhvr>
                                      <p:to x="100000" y="95000"/>
                                    </p:animScale>
                                    <p:animScale>
                                      <p:cBhvr>
                                        <p:cTn id="51" dur="166" decel="50000">
                                          <p:stCondLst>
                                            <p:cond delay="1834"/>
                                          </p:stCondLst>
                                        </p:cTn>
                                        <p:tgtEl>
                                          <p:spTgt spid="693">
                                            <p:txEl>
                                              <p:pRg st="1" end="1"/>
                                            </p:txEl>
                                          </p:spTgt>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grpId="0" nodeType="clickEffect">
                                  <p:stCondLst>
                                    <p:cond delay="0"/>
                                  </p:stCondLst>
                                  <p:childTnLst>
                                    <p:set>
                                      <p:cBhvr>
                                        <p:cTn id="55" dur="1" fill="hold">
                                          <p:stCondLst>
                                            <p:cond delay="0"/>
                                          </p:stCondLst>
                                        </p:cTn>
                                        <p:tgtEl>
                                          <p:spTgt spid="693">
                                            <p:txEl>
                                              <p:pRg st="2" end="2"/>
                                            </p:txEl>
                                          </p:spTgt>
                                        </p:tgtEl>
                                        <p:attrNameLst>
                                          <p:attrName>style.visibility</p:attrName>
                                        </p:attrNameLst>
                                      </p:cBhvr>
                                      <p:to>
                                        <p:strVal val="visible"/>
                                      </p:to>
                                    </p:set>
                                    <p:animEffect transition="in" filter="wipe(down)">
                                      <p:cBhvr>
                                        <p:cTn id="56" dur="580">
                                          <p:stCondLst>
                                            <p:cond delay="0"/>
                                          </p:stCondLst>
                                        </p:cTn>
                                        <p:tgtEl>
                                          <p:spTgt spid="693">
                                            <p:txEl>
                                              <p:pRg st="2" end="2"/>
                                            </p:txEl>
                                          </p:spTgt>
                                        </p:tgtEl>
                                      </p:cBhvr>
                                    </p:animEffect>
                                    <p:anim calcmode="lin" valueType="num">
                                      <p:cBhvr>
                                        <p:cTn id="57" dur="1822" tmFilter="0,0; 0.14,0.36; 0.43,0.73; 0.71,0.91; 1.0,1.0">
                                          <p:stCondLst>
                                            <p:cond delay="0"/>
                                          </p:stCondLst>
                                        </p:cTn>
                                        <p:tgtEl>
                                          <p:spTgt spid="693">
                                            <p:txEl>
                                              <p:pRg st="2" end="2"/>
                                            </p:txEl>
                                          </p:spTgt>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693">
                                            <p:txEl>
                                              <p:pRg st="2" end="2"/>
                                            </p:txEl>
                                          </p:spTgt>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693">
                                            <p:txEl>
                                              <p:pRg st="2" end="2"/>
                                            </p:txEl>
                                          </p:spTgt>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693">
                                            <p:txEl>
                                              <p:pRg st="2" end="2"/>
                                            </p:txEl>
                                          </p:spTgt>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693">
                                            <p:txEl>
                                              <p:pRg st="2" end="2"/>
                                            </p:txEl>
                                          </p:spTgt>
                                        </p:tgtEl>
                                        <p:attrNameLst>
                                          <p:attrName>ppt_y</p:attrName>
                                        </p:attrNameLst>
                                      </p:cBhvr>
                                      <p:tavLst>
                                        <p:tav tm="0" fmla="#ppt_y-sin(pi*$)/81">
                                          <p:val>
                                            <p:fltVal val="0"/>
                                          </p:val>
                                        </p:tav>
                                        <p:tav tm="100000">
                                          <p:val>
                                            <p:fltVal val="1"/>
                                          </p:val>
                                        </p:tav>
                                      </p:tavLst>
                                    </p:anim>
                                    <p:animScale>
                                      <p:cBhvr>
                                        <p:cTn id="62" dur="26">
                                          <p:stCondLst>
                                            <p:cond delay="650"/>
                                          </p:stCondLst>
                                        </p:cTn>
                                        <p:tgtEl>
                                          <p:spTgt spid="693">
                                            <p:txEl>
                                              <p:pRg st="2" end="2"/>
                                            </p:txEl>
                                          </p:spTgt>
                                        </p:tgtEl>
                                      </p:cBhvr>
                                      <p:to x="100000" y="60000"/>
                                    </p:animScale>
                                    <p:animScale>
                                      <p:cBhvr>
                                        <p:cTn id="63" dur="166" decel="50000">
                                          <p:stCondLst>
                                            <p:cond delay="676"/>
                                          </p:stCondLst>
                                        </p:cTn>
                                        <p:tgtEl>
                                          <p:spTgt spid="693">
                                            <p:txEl>
                                              <p:pRg st="2" end="2"/>
                                            </p:txEl>
                                          </p:spTgt>
                                        </p:tgtEl>
                                      </p:cBhvr>
                                      <p:to x="100000" y="100000"/>
                                    </p:animScale>
                                    <p:animScale>
                                      <p:cBhvr>
                                        <p:cTn id="64" dur="26">
                                          <p:stCondLst>
                                            <p:cond delay="1312"/>
                                          </p:stCondLst>
                                        </p:cTn>
                                        <p:tgtEl>
                                          <p:spTgt spid="693">
                                            <p:txEl>
                                              <p:pRg st="2" end="2"/>
                                            </p:txEl>
                                          </p:spTgt>
                                        </p:tgtEl>
                                      </p:cBhvr>
                                      <p:to x="100000" y="80000"/>
                                    </p:animScale>
                                    <p:animScale>
                                      <p:cBhvr>
                                        <p:cTn id="65" dur="166" decel="50000">
                                          <p:stCondLst>
                                            <p:cond delay="1338"/>
                                          </p:stCondLst>
                                        </p:cTn>
                                        <p:tgtEl>
                                          <p:spTgt spid="693">
                                            <p:txEl>
                                              <p:pRg st="2" end="2"/>
                                            </p:txEl>
                                          </p:spTgt>
                                        </p:tgtEl>
                                      </p:cBhvr>
                                      <p:to x="100000" y="100000"/>
                                    </p:animScale>
                                    <p:animScale>
                                      <p:cBhvr>
                                        <p:cTn id="66" dur="26">
                                          <p:stCondLst>
                                            <p:cond delay="1642"/>
                                          </p:stCondLst>
                                        </p:cTn>
                                        <p:tgtEl>
                                          <p:spTgt spid="693">
                                            <p:txEl>
                                              <p:pRg st="2" end="2"/>
                                            </p:txEl>
                                          </p:spTgt>
                                        </p:tgtEl>
                                      </p:cBhvr>
                                      <p:to x="100000" y="90000"/>
                                    </p:animScale>
                                    <p:animScale>
                                      <p:cBhvr>
                                        <p:cTn id="67" dur="166" decel="50000">
                                          <p:stCondLst>
                                            <p:cond delay="1668"/>
                                          </p:stCondLst>
                                        </p:cTn>
                                        <p:tgtEl>
                                          <p:spTgt spid="693">
                                            <p:txEl>
                                              <p:pRg st="2" end="2"/>
                                            </p:txEl>
                                          </p:spTgt>
                                        </p:tgtEl>
                                      </p:cBhvr>
                                      <p:to x="100000" y="100000"/>
                                    </p:animScale>
                                    <p:animScale>
                                      <p:cBhvr>
                                        <p:cTn id="68" dur="26">
                                          <p:stCondLst>
                                            <p:cond delay="1808"/>
                                          </p:stCondLst>
                                        </p:cTn>
                                        <p:tgtEl>
                                          <p:spTgt spid="693">
                                            <p:txEl>
                                              <p:pRg st="2" end="2"/>
                                            </p:txEl>
                                          </p:spTgt>
                                        </p:tgtEl>
                                      </p:cBhvr>
                                      <p:to x="100000" y="95000"/>
                                    </p:animScale>
                                    <p:animScale>
                                      <p:cBhvr>
                                        <p:cTn id="69" dur="166" decel="50000">
                                          <p:stCondLst>
                                            <p:cond delay="1834"/>
                                          </p:stCondLst>
                                        </p:cTn>
                                        <p:tgtEl>
                                          <p:spTgt spid="69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297;p31">
            <a:extLst>
              <a:ext uri="{FF2B5EF4-FFF2-40B4-BE49-F238E27FC236}">
                <a16:creationId xmlns:a16="http://schemas.microsoft.com/office/drawing/2014/main" id="{253266DB-D00E-4709-AFBC-36F40C765B48}"/>
              </a:ext>
            </a:extLst>
          </p:cNvPr>
          <p:cNvSpPr/>
          <p:nvPr/>
        </p:nvSpPr>
        <p:spPr>
          <a:xfrm rot="10800000">
            <a:off x="-11420" y="-9428"/>
            <a:ext cx="9143751" cy="2458063"/>
          </a:xfrm>
          <a:custGeom>
            <a:avLst/>
            <a:gdLst/>
            <a:ahLst/>
            <a:cxnLst/>
            <a:rect l="l" t="t" r="r" b="b"/>
            <a:pathLst>
              <a:path w="130137" h="34984" extrusionOk="0">
                <a:moveTo>
                  <a:pt x="57689" y="0"/>
                </a:moveTo>
                <a:cubicBezTo>
                  <a:pt x="57225" y="2885"/>
                  <a:pt x="55722" y="5784"/>
                  <a:pt x="54839" y="8649"/>
                </a:cubicBezTo>
                <a:cubicBezTo>
                  <a:pt x="54080" y="11110"/>
                  <a:pt x="53776" y="13690"/>
                  <a:pt x="53940" y="16260"/>
                </a:cubicBezTo>
                <a:cubicBezTo>
                  <a:pt x="54022" y="17506"/>
                  <a:pt x="54212" y="18758"/>
                  <a:pt x="54037" y="19995"/>
                </a:cubicBezTo>
                <a:cubicBezTo>
                  <a:pt x="53863" y="21234"/>
                  <a:pt x="53325" y="22400"/>
                  <a:pt x="52652" y="23456"/>
                </a:cubicBezTo>
                <a:cubicBezTo>
                  <a:pt x="49713" y="28068"/>
                  <a:pt x="44259" y="30596"/>
                  <a:pt x="38833" y="31273"/>
                </a:cubicBezTo>
                <a:cubicBezTo>
                  <a:pt x="37530" y="31436"/>
                  <a:pt x="36225" y="31506"/>
                  <a:pt x="34918" y="31506"/>
                </a:cubicBezTo>
                <a:cubicBezTo>
                  <a:pt x="30780" y="31506"/>
                  <a:pt x="26630" y="30799"/>
                  <a:pt x="22537" y="30083"/>
                </a:cubicBezTo>
                <a:cubicBezTo>
                  <a:pt x="18309" y="29341"/>
                  <a:pt x="14029" y="28587"/>
                  <a:pt x="9755" y="28587"/>
                </a:cubicBezTo>
                <a:cubicBezTo>
                  <a:pt x="8584" y="28587"/>
                  <a:pt x="7413" y="28644"/>
                  <a:pt x="6244" y="28773"/>
                </a:cubicBezTo>
                <a:cubicBezTo>
                  <a:pt x="4427" y="28974"/>
                  <a:pt x="2537" y="29336"/>
                  <a:pt x="720" y="29336"/>
                </a:cubicBezTo>
                <a:cubicBezTo>
                  <a:pt x="479" y="29336"/>
                  <a:pt x="239" y="29329"/>
                  <a:pt x="0" y="29315"/>
                </a:cubicBezTo>
                <a:lnTo>
                  <a:pt x="0" y="34984"/>
                </a:lnTo>
                <a:lnTo>
                  <a:pt x="130137" y="34984"/>
                </a:lnTo>
                <a:lnTo>
                  <a:pt x="130137" y="0"/>
                </a:ln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326;p31">
            <a:extLst>
              <a:ext uri="{FF2B5EF4-FFF2-40B4-BE49-F238E27FC236}">
                <a16:creationId xmlns:a16="http://schemas.microsoft.com/office/drawing/2014/main" id="{DA0337FC-FAC4-45B7-B751-2C13C722F3CF}"/>
              </a:ext>
            </a:extLst>
          </p:cNvPr>
          <p:cNvGrpSpPr/>
          <p:nvPr/>
        </p:nvGrpSpPr>
        <p:grpSpPr>
          <a:xfrm rot="288555">
            <a:off x="-347661" y="40420"/>
            <a:ext cx="1295400" cy="1752479"/>
            <a:chOff x="1882000" y="211587"/>
            <a:chExt cx="3843550" cy="5257838"/>
          </a:xfrm>
        </p:grpSpPr>
        <p:sp>
          <p:nvSpPr>
            <p:cNvPr id="10" name="Google Shape;327;p31">
              <a:extLst>
                <a:ext uri="{FF2B5EF4-FFF2-40B4-BE49-F238E27FC236}">
                  <a16:creationId xmlns:a16="http://schemas.microsoft.com/office/drawing/2014/main" id="{82DA9992-BF6E-4C1C-B0CE-ECBEBB371094}"/>
                </a:ext>
              </a:extLst>
            </p:cNvPr>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8;p31">
              <a:extLst>
                <a:ext uri="{FF2B5EF4-FFF2-40B4-BE49-F238E27FC236}">
                  <a16:creationId xmlns:a16="http://schemas.microsoft.com/office/drawing/2014/main" id="{ACD2C887-D27D-4FEB-89A2-B630F7A29D12}"/>
                </a:ext>
              </a:extLst>
            </p:cNvPr>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9;p31">
              <a:extLst>
                <a:ext uri="{FF2B5EF4-FFF2-40B4-BE49-F238E27FC236}">
                  <a16:creationId xmlns:a16="http://schemas.microsoft.com/office/drawing/2014/main" id="{5B5BD9CB-DD19-4964-AD7F-D5FF18724040}"/>
                </a:ext>
              </a:extLst>
            </p:cNvPr>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0;p31">
              <a:extLst>
                <a:ext uri="{FF2B5EF4-FFF2-40B4-BE49-F238E27FC236}">
                  <a16:creationId xmlns:a16="http://schemas.microsoft.com/office/drawing/2014/main" id="{EB009A49-6757-4684-9D20-D1B11C3BBF72}"/>
                </a:ext>
              </a:extLst>
            </p:cNvPr>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1;p31">
              <a:extLst>
                <a:ext uri="{FF2B5EF4-FFF2-40B4-BE49-F238E27FC236}">
                  <a16:creationId xmlns:a16="http://schemas.microsoft.com/office/drawing/2014/main" id="{468C06B8-963D-44AD-B8E0-144FE68D7D8C}"/>
                </a:ext>
              </a:extLst>
            </p:cNvPr>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2;p31">
              <a:extLst>
                <a:ext uri="{FF2B5EF4-FFF2-40B4-BE49-F238E27FC236}">
                  <a16:creationId xmlns:a16="http://schemas.microsoft.com/office/drawing/2014/main" id="{3EB832E8-AE71-4E85-9006-953305028ED4}"/>
                </a:ext>
              </a:extLst>
            </p:cNvPr>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3;p31">
              <a:extLst>
                <a:ext uri="{FF2B5EF4-FFF2-40B4-BE49-F238E27FC236}">
                  <a16:creationId xmlns:a16="http://schemas.microsoft.com/office/drawing/2014/main" id="{41884A3D-C64C-4754-9C90-FEF934979894}"/>
                </a:ext>
              </a:extLst>
            </p:cNvPr>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4;p31">
              <a:extLst>
                <a:ext uri="{FF2B5EF4-FFF2-40B4-BE49-F238E27FC236}">
                  <a16:creationId xmlns:a16="http://schemas.microsoft.com/office/drawing/2014/main" id="{FFF79267-5830-4C13-A53B-8A8532CBC29C}"/>
                </a:ext>
              </a:extLst>
            </p:cNvPr>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5;p31">
              <a:extLst>
                <a:ext uri="{FF2B5EF4-FFF2-40B4-BE49-F238E27FC236}">
                  <a16:creationId xmlns:a16="http://schemas.microsoft.com/office/drawing/2014/main" id="{BA8A0791-ACC2-4ACA-953A-E94554F308CC}"/>
                </a:ext>
              </a:extLst>
            </p:cNvPr>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6;p31">
              <a:extLst>
                <a:ext uri="{FF2B5EF4-FFF2-40B4-BE49-F238E27FC236}">
                  <a16:creationId xmlns:a16="http://schemas.microsoft.com/office/drawing/2014/main" id="{FD1D21D8-BE5B-4EE1-BE0C-677D266999A0}"/>
                </a:ext>
              </a:extLst>
            </p:cNvPr>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7;p31">
              <a:extLst>
                <a:ext uri="{FF2B5EF4-FFF2-40B4-BE49-F238E27FC236}">
                  <a16:creationId xmlns:a16="http://schemas.microsoft.com/office/drawing/2014/main" id="{1E790055-6652-4CE8-BFAB-0CD655CFBBB4}"/>
                </a:ext>
              </a:extLst>
            </p:cNvPr>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8;p31">
              <a:extLst>
                <a:ext uri="{FF2B5EF4-FFF2-40B4-BE49-F238E27FC236}">
                  <a16:creationId xmlns:a16="http://schemas.microsoft.com/office/drawing/2014/main" id="{E46D9207-1FA6-4F1D-8662-077E2E229CBA}"/>
                </a:ext>
              </a:extLst>
            </p:cNvPr>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9;p31">
              <a:extLst>
                <a:ext uri="{FF2B5EF4-FFF2-40B4-BE49-F238E27FC236}">
                  <a16:creationId xmlns:a16="http://schemas.microsoft.com/office/drawing/2014/main" id="{8C7E8EBE-3158-4427-AFD3-68A382771467}"/>
                </a:ext>
              </a:extLst>
            </p:cNvPr>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0;p31">
              <a:extLst>
                <a:ext uri="{FF2B5EF4-FFF2-40B4-BE49-F238E27FC236}">
                  <a16:creationId xmlns:a16="http://schemas.microsoft.com/office/drawing/2014/main" id="{FCB9431B-674F-47D1-B703-E201CB61D78E}"/>
                </a:ext>
              </a:extLst>
            </p:cNvPr>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1;p31">
              <a:extLst>
                <a:ext uri="{FF2B5EF4-FFF2-40B4-BE49-F238E27FC236}">
                  <a16:creationId xmlns:a16="http://schemas.microsoft.com/office/drawing/2014/main" id="{E97834A3-590D-4A97-8A80-65933278CCD4}"/>
                </a:ext>
              </a:extLst>
            </p:cNvPr>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31">
              <a:extLst>
                <a:ext uri="{FF2B5EF4-FFF2-40B4-BE49-F238E27FC236}">
                  <a16:creationId xmlns:a16="http://schemas.microsoft.com/office/drawing/2014/main" id="{CCC68E09-2049-45F0-B226-6DD5286E6B7F}"/>
                </a:ext>
              </a:extLst>
            </p:cNvPr>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3;p31">
              <a:extLst>
                <a:ext uri="{FF2B5EF4-FFF2-40B4-BE49-F238E27FC236}">
                  <a16:creationId xmlns:a16="http://schemas.microsoft.com/office/drawing/2014/main" id="{12DFF66E-90B0-45BF-A5D5-4E11B269D33A}"/>
                </a:ext>
              </a:extLst>
            </p:cNvPr>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4;p31">
              <a:extLst>
                <a:ext uri="{FF2B5EF4-FFF2-40B4-BE49-F238E27FC236}">
                  <a16:creationId xmlns:a16="http://schemas.microsoft.com/office/drawing/2014/main" id="{FBA4F27E-3733-4740-B792-392323406D12}"/>
                </a:ext>
              </a:extLst>
            </p:cNvPr>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5;p31">
              <a:extLst>
                <a:ext uri="{FF2B5EF4-FFF2-40B4-BE49-F238E27FC236}">
                  <a16:creationId xmlns:a16="http://schemas.microsoft.com/office/drawing/2014/main" id="{201CE5D5-6207-452F-B6F0-42CFD73E1E29}"/>
                </a:ext>
              </a:extLst>
            </p:cNvPr>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6;p31">
              <a:extLst>
                <a:ext uri="{FF2B5EF4-FFF2-40B4-BE49-F238E27FC236}">
                  <a16:creationId xmlns:a16="http://schemas.microsoft.com/office/drawing/2014/main" id="{0A9D6504-8D8A-4F9E-B8CA-A633C58AA57B}"/>
                </a:ext>
              </a:extLst>
            </p:cNvPr>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7;p31">
              <a:extLst>
                <a:ext uri="{FF2B5EF4-FFF2-40B4-BE49-F238E27FC236}">
                  <a16:creationId xmlns:a16="http://schemas.microsoft.com/office/drawing/2014/main" id="{7E8CC420-D7F1-4F2E-9278-E6C40E59F3F7}"/>
                </a:ext>
              </a:extLst>
            </p:cNvPr>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8;p31">
              <a:extLst>
                <a:ext uri="{FF2B5EF4-FFF2-40B4-BE49-F238E27FC236}">
                  <a16:creationId xmlns:a16="http://schemas.microsoft.com/office/drawing/2014/main" id="{D75EA39D-C76B-4A09-B40A-92AF6084A851}"/>
                </a:ext>
              </a:extLst>
            </p:cNvPr>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9;p31">
              <a:extLst>
                <a:ext uri="{FF2B5EF4-FFF2-40B4-BE49-F238E27FC236}">
                  <a16:creationId xmlns:a16="http://schemas.microsoft.com/office/drawing/2014/main" id="{B452212C-E891-43A2-9445-004C98305394}"/>
                </a:ext>
              </a:extLst>
            </p:cNvPr>
            <p:cNvSpPr/>
            <p:nvPr/>
          </p:nvSpPr>
          <p:spPr>
            <a:xfrm>
              <a:off x="2493473" y="211587"/>
              <a:ext cx="2469049" cy="422099"/>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03;p31">
            <a:extLst>
              <a:ext uri="{FF2B5EF4-FFF2-40B4-BE49-F238E27FC236}">
                <a16:creationId xmlns:a16="http://schemas.microsoft.com/office/drawing/2014/main" id="{DAF2612F-1D75-4E4F-B7A2-C77B0F461D05}"/>
              </a:ext>
            </a:extLst>
          </p:cNvPr>
          <p:cNvGrpSpPr/>
          <p:nvPr/>
        </p:nvGrpSpPr>
        <p:grpSpPr>
          <a:xfrm rot="5400000">
            <a:off x="4935015" y="5985"/>
            <a:ext cx="1464413" cy="2014717"/>
            <a:chOff x="1913725" y="238075"/>
            <a:chExt cx="3807625" cy="5238475"/>
          </a:xfrm>
        </p:grpSpPr>
        <p:sp>
          <p:nvSpPr>
            <p:cNvPr id="62" name="Google Shape;304;p31">
              <a:extLst>
                <a:ext uri="{FF2B5EF4-FFF2-40B4-BE49-F238E27FC236}">
                  <a16:creationId xmlns:a16="http://schemas.microsoft.com/office/drawing/2014/main" id="{DC05A35C-65A5-4A3E-8B24-12C8CFFF1F47}"/>
                </a:ext>
              </a:extLst>
            </p:cNvPr>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5;p31">
              <a:extLst>
                <a:ext uri="{FF2B5EF4-FFF2-40B4-BE49-F238E27FC236}">
                  <a16:creationId xmlns:a16="http://schemas.microsoft.com/office/drawing/2014/main" id="{3D815355-C53F-431D-9E01-A77AAE49196F}"/>
                </a:ext>
              </a:extLst>
            </p:cNvPr>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6;p31">
              <a:extLst>
                <a:ext uri="{FF2B5EF4-FFF2-40B4-BE49-F238E27FC236}">
                  <a16:creationId xmlns:a16="http://schemas.microsoft.com/office/drawing/2014/main" id="{BBA6B696-9BF6-483B-AEF8-A3F3FB2490A2}"/>
                </a:ext>
              </a:extLst>
            </p:cNvPr>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7;p31">
              <a:extLst>
                <a:ext uri="{FF2B5EF4-FFF2-40B4-BE49-F238E27FC236}">
                  <a16:creationId xmlns:a16="http://schemas.microsoft.com/office/drawing/2014/main" id="{2A98912C-2DBF-457D-9A23-AFC75D501276}"/>
                </a:ext>
              </a:extLst>
            </p:cNvPr>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8;p31">
              <a:extLst>
                <a:ext uri="{FF2B5EF4-FFF2-40B4-BE49-F238E27FC236}">
                  <a16:creationId xmlns:a16="http://schemas.microsoft.com/office/drawing/2014/main" id="{3DEFD96A-66FC-4CAB-A858-20D975B2D575}"/>
                </a:ext>
              </a:extLst>
            </p:cNvPr>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9;p31">
              <a:extLst>
                <a:ext uri="{FF2B5EF4-FFF2-40B4-BE49-F238E27FC236}">
                  <a16:creationId xmlns:a16="http://schemas.microsoft.com/office/drawing/2014/main" id="{01D4EFAF-C841-4D49-B9EB-3151AEFEBCCF}"/>
                </a:ext>
              </a:extLst>
            </p:cNvPr>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10;p31">
              <a:extLst>
                <a:ext uri="{FF2B5EF4-FFF2-40B4-BE49-F238E27FC236}">
                  <a16:creationId xmlns:a16="http://schemas.microsoft.com/office/drawing/2014/main" id="{A1A9F4AC-2B97-400D-8434-BEACC2519FD7}"/>
                </a:ext>
              </a:extLst>
            </p:cNvPr>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1;p31">
              <a:extLst>
                <a:ext uri="{FF2B5EF4-FFF2-40B4-BE49-F238E27FC236}">
                  <a16:creationId xmlns:a16="http://schemas.microsoft.com/office/drawing/2014/main" id="{F0B4C9DE-24CA-47D7-9531-FF29AD1DAC94}"/>
                </a:ext>
              </a:extLst>
            </p:cNvPr>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2;p31">
              <a:extLst>
                <a:ext uri="{FF2B5EF4-FFF2-40B4-BE49-F238E27FC236}">
                  <a16:creationId xmlns:a16="http://schemas.microsoft.com/office/drawing/2014/main" id="{8809BE49-9F19-4D64-82CA-22912307AC8F}"/>
                </a:ext>
              </a:extLst>
            </p:cNvPr>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3;p31">
              <a:extLst>
                <a:ext uri="{FF2B5EF4-FFF2-40B4-BE49-F238E27FC236}">
                  <a16:creationId xmlns:a16="http://schemas.microsoft.com/office/drawing/2014/main" id="{C9FC0A46-17D1-4E0B-9600-A70969482985}"/>
                </a:ext>
              </a:extLst>
            </p:cNvPr>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4;p31">
              <a:extLst>
                <a:ext uri="{FF2B5EF4-FFF2-40B4-BE49-F238E27FC236}">
                  <a16:creationId xmlns:a16="http://schemas.microsoft.com/office/drawing/2014/main" id="{D0B3B483-AFB8-4B70-823E-4F9F77E4A40E}"/>
                </a:ext>
              </a:extLst>
            </p:cNvPr>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15;p31">
              <a:extLst>
                <a:ext uri="{FF2B5EF4-FFF2-40B4-BE49-F238E27FC236}">
                  <a16:creationId xmlns:a16="http://schemas.microsoft.com/office/drawing/2014/main" id="{DB3399FE-62EE-49FA-AB92-313C9BCF2DF8}"/>
                </a:ext>
              </a:extLst>
            </p:cNvPr>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6;p31">
              <a:extLst>
                <a:ext uri="{FF2B5EF4-FFF2-40B4-BE49-F238E27FC236}">
                  <a16:creationId xmlns:a16="http://schemas.microsoft.com/office/drawing/2014/main" id="{1C54CA4E-07E1-4068-9391-3BFF6C79774C}"/>
                </a:ext>
              </a:extLst>
            </p:cNvPr>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7;p31">
              <a:extLst>
                <a:ext uri="{FF2B5EF4-FFF2-40B4-BE49-F238E27FC236}">
                  <a16:creationId xmlns:a16="http://schemas.microsoft.com/office/drawing/2014/main" id="{77EACD98-8E5F-4C1D-B841-E85F9780BF3E}"/>
                </a:ext>
              </a:extLst>
            </p:cNvPr>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18;p31">
              <a:extLst>
                <a:ext uri="{FF2B5EF4-FFF2-40B4-BE49-F238E27FC236}">
                  <a16:creationId xmlns:a16="http://schemas.microsoft.com/office/drawing/2014/main" id="{8B64E719-9C08-4784-862E-4F0AAA63171E}"/>
                </a:ext>
              </a:extLst>
            </p:cNvPr>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19;p31">
              <a:extLst>
                <a:ext uri="{FF2B5EF4-FFF2-40B4-BE49-F238E27FC236}">
                  <a16:creationId xmlns:a16="http://schemas.microsoft.com/office/drawing/2014/main" id="{8F67C032-9B7D-41C8-924C-29DF23AF8EE8}"/>
                </a:ext>
              </a:extLst>
            </p:cNvPr>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0;p31">
              <a:extLst>
                <a:ext uri="{FF2B5EF4-FFF2-40B4-BE49-F238E27FC236}">
                  <a16:creationId xmlns:a16="http://schemas.microsoft.com/office/drawing/2014/main" id="{186A2FF3-EE42-46C9-AB16-BBCE3A64F1B0}"/>
                </a:ext>
              </a:extLst>
            </p:cNvPr>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1;p31">
              <a:extLst>
                <a:ext uri="{FF2B5EF4-FFF2-40B4-BE49-F238E27FC236}">
                  <a16:creationId xmlns:a16="http://schemas.microsoft.com/office/drawing/2014/main" id="{5813E7E3-84FE-4CCD-B066-A022017054EC}"/>
                </a:ext>
              </a:extLst>
            </p:cNvPr>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2;p31">
              <a:extLst>
                <a:ext uri="{FF2B5EF4-FFF2-40B4-BE49-F238E27FC236}">
                  <a16:creationId xmlns:a16="http://schemas.microsoft.com/office/drawing/2014/main" id="{07E2A99C-0127-452B-9C8D-F202408AA1BD}"/>
                </a:ext>
              </a:extLst>
            </p:cNvPr>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3;p31">
              <a:extLst>
                <a:ext uri="{FF2B5EF4-FFF2-40B4-BE49-F238E27FC236}">
                  <a16:creationId xmlns:a16="http://schemas.microsoft.com/office/drawing/2014/main" id="{39DEE953-8A34-4563-97D5-7E37C333EA6E}"/>
                </a:ext>
              </a:extLst>
            </p:cNvPr>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4;p31">
              <a:extLst>
                <a:ext uri="{FF2B5EF4-FFF2-40B4-BE49-F238E27FC236}">
                  <a16:creationId xmlns:a16="http://schemas.microsoft.com/office/drawing/2014/main" id="{40EB8D18-BBB1-4703-AB3F-CC1D9A67F3FD}"/>
                </a:ext>
              </a:extLst>
            </p:cNvPr>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5;p31">
              <a:extLst>
                <a:ext uri="{FF2B5EF4-FFF2-40B4-BE49-F238E27FC236}">
                  <a16:creationId xmlns:a16="http://schemas.microsoft.com/office/drawing/2014/main" id="{8339A626-2506-4FC3-BFD6-74EBCF3F4016}"/>
                </a:ext>
              </a:extLst>
            </p:cNvPr>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3098;p69">
            <a:extLst>
              <a:ext uri="{FF2B5EF4-FFF2-40B4-BE49-F238E27FC236}">
                <a16:creationId xmlns:a16="http://schemas.microsoft.com/office/drawing/2014/main" id="{4AA5084A-CC49-4C38-9A3B-B2BDD1E2D3AF}"/>
              </a:ext>
            </a:extLst>
          </p:cNvPr>
          <p:cNvSpPr/>
          <p:nvPr/>
        </p:nvSpPr>
        <p:spPr>
          <a:xfrm rot="11084746" flipV="1">
            <a:off x="5249975" y="4285175"/>
            <a:ext cx="1643062" cy="613225"/>
          </a:xfrm>
          <a:custGeom>
            <a:avLst/>
            <a:gdLst/>
            <a:ahLst/>
            <a:cxnLst/>
            <a:rect l="l" t="t" r="r" b="b"/>
            <a:pathLst>
              <a:path w="77356" h="8999" extrusionOk="0">
                <a:moveTo>
                  <a:pt x="62604" y="3663"/>
                </a:moveTo>
                <a:cubicBezTo>
                  <a:pt x="62606" y="3663"/>
                  <a:pt x="62608" y="3663"/>
                  <a:pt x="62610" y="3663"/>
                </a:cubicBezTo>
                <a:lnTo>
                  <a:pt x="62610" y="3663"/>
                </a:lnTo>
                <a:cubicBezTo>
                  <a:pt x="62606" y="3663"/>
                  <a:pt x="62604" y="3663"/>
                  <a:pt x="62604" y="3663"/>
                </a:cubicBezTo>
                <a:close/>
                <a:moveTo>
                  <a:pt x="42936" y="1"/>
                </a:moveTo>
                <a:cubicBezTo>
                  <a:pt x="42831" y="1"/>
                  <a:pt x="42748" y="1"/>
                  <a:pt x="42643" y="22"/>
                </a:cubicBezTo>
                <a:cubicBezTo>
                  <a:pt x="42329" y="43"/>
                  <a:pt x="42015" y="105"/>
                  <a:pt x="41702" y="168"/>
                </a:cubicBezTo>
                <a:cubicBezTo>
                  <a:pt x="41430" y="252"/>
                  <a:pt x="41158" y="357"/>
                  <a:pt x="40865" y="461"/>
                </a:cubicBezTo>
                <a:cubicBezTo>
                  <a:pt x="40614" y="566"/>
                  <a:pt x="40321" y="650"/>
                  <a:pt x="40070" y="754"/>
                </a:cubicBezTo>
                <a:cubicBezTo>
                  <a:pt x="39484" y="963"/>
                  <a:pt x="38919" y="1214"/>
                  <a:pt x="38333" y="1486"/>
                </a:cubicBezTo>
                <a:cubicBezTo>
                  <a:pt x="37810" y="1717"/>
                  <a:pt x="37287" y="1989"/>
                  <a:pt x="36764" y="2240"/>
                </a:cubicBezTo>
                <a:cubicBezTo>
                  <a:pt x="36471" y="2407"/>
                  <a:pt x="36199" y="2533"/>
                  <a:pt x="35906" y="2679"/>
                </a:cubicBezTo>
                <a:cubicBezTo>
                  <a:pt x="35466" y="2930"/>
                  <a:pt x="35048" y="3160"/>
                  <a:pt x="34588" y="3391"/>
                </a:cubicBezTo>
                <a:cubicBezTo>
                  <a:pt x="33939" y="3767"/>
                  <a:pt x="33269" y="4123"/>
                  <a:pt x="32600" y="4499"/>
                </a:cubicBezTo>
                <a:cubicBezTo>
                  <a:pt x="31867" y="4918"/>
                  <a:pt x="31114" y="5336"/>
                  <a:pt x="30382" y="5713"/>
                </a:cubicBezTo>
                <a:cubicBezTo>
                  <a:pt x="29461" y="6236"/>
                  <a:pt x="28499" y="6738"/>
                  <a:pt x="27536" y="7157"/>
                </a:cubicBezTo>
                <a:cubicBezTo>
                  <a:pt x="27139" y="7324"/>
                  <a:pt x="26741" y="7471"/>
                  <a:pt x="26365" y="7596"/>
                </a:cubicBezTo>
                <a:cubicBezTo>
                  <a:pt x="25967" y="7743"/>
                  <a:pt x="25569" y="7868"/>
                  <a:pt x="25151" y="7910"/>
                </a:cubicBezTo>
                <a:cubicBezTo>
                  <a:pt x="24921" y="7941"/>
                  <a:pt x="24691" y="7960"/>
                  <a:pt x="24453" y="7960"/>
                </a:cubicBezTo>
                <a:cubicBezTo>
                  <a:pt x="24366" y="7960"/>
                  <a:pt x="24278" y="7957"/>
                  <a:pt x="24188" y="7952"/>
                </a:cubicBezTo>
                <a:lnTo>
                  <a:pt x="23875" y="7868"/>
                </a:lnTo>
                <a:cubicBezTo>
                  <a:pt x="23812" y="7847"/>
                  <a:pt x="23749" y="7784"/>
                  <a:pt x="23686" y="7764"/>
                </a:cubicBezTo>
                <a:lnTo>
                  <a:pt x="23477" y="7554"/>
                </a:lnTo>
                <a:cubicBezTo>
                  <a:pt x="23456" y="7533"/>
                  <a:pt x="23456" y="7492"/>
                  <a:pt x="23435" y="7471"/>
                </a:cubicBezTo>
                <a:cubicBezTo>
                  <a:pt x="23372" y="7282"/>
                  <a:pt x="23331" y="7073"/>
                  <a:pt x="23289" y="6906"/>
                </a:cubicBezTo>
                <a:cubicBezTo>
                  <a:pt x="23268" y="6613"/>
                  <a:pt x="23247" y="6320"/>
                  <a:pt x="23247" y="6027"/>
                </a:cubicBezTo>
                <a:cubicBezTo>
                  <a:pt x="23226" y="5755"/>
                  <a:pt x="23184" y="5462"/>
                  <a:pt x="23184" y="5190"/>
                </a:cubicBezTo>
                <a:cubicBezTo>
                  <a:pt x="23163" y="4751"/>
                  <a:pt x="23121" y="4290"/>
                  <a:pt x="23038" y="3830"/>
                </a:cubicBezTo>
                <a:cubicBezTo>
                  <a:pt x="22975" y="3579"/>
                  <a:pt x="22912" y="3349"/>
                  <a:pt x="22828" y="3077"/>
                </a:cubicBezTo>
                <a:cubicBezTo>
                  <a:pt x="22724" y="2784"/>
                  <a:pt x="22619" y="2533"/>
                  <a:pt x="22452" y="2261"/>
                </a:cubicBezTo>
                <a:cubicBezTo>
                  <a:pt x="22326" y="2051"/>
                  <a:pt x="22138" y="1884"/>
                  <a:pt x="21992" y="1696"/>
                </a:cubicBezTo>
                <a:cubicBezTo>
                  <a:pt x="21803" y="1507"/>
                  <a:pt x="21573" y="1361"/>
                  <a:pt x="21364" y="1214"/>
                </a:cubicBezTo>
                <a:cubicBezTo>
                  <a:pt x="21155" y="1089"/>
                  <a:pt x="20883" y="984"/>
                  <a:pt x="20652" y="901"/>
                </a:cubicBezTo>
                <a:cubicBezTo>
                  <a:pt x="20339" y="796"/>
                  <a:pt x="20025" y="775"/>
                  <a:pt x="19711" y="754"/>
                </a:cubicBezTo>
                <a:cubicBezTo>
                  <a:pt x="19515" y="737"/>
                  <a:pt x="19319" y="730"/>
                  <a:pt x="19124" y="730"/>
                </a:cubicBezTo>
                <a:cubicBezTo>
                  <a:pt x="18091" y="730"/>
                  <a:pt x="17073" y="944"/>
                  <a:pt x="16070" y="1173"/>
                </a:cubicBezTo>
                <a:cubicBezTo>
                  <a:pt x="14857" y="1424"/>
                  <a:pt x="13643" y="1779"/>
                  <a:pt x="12471" y="2135"/>
                </a:cubicBezTo>
                <a:cubicBezTo>
                  <a:pt x="11927" y="2302"/>
                  <a:pt x="11404" y="2449"/>
                  <a:pt x="10839" y="2637"/>
                </a:cubicBezTo>
                <a:cubicBezTo>
                  <a:pt x="10002" y="2951"/>
                  <a:pt x="9144" y="3265"/>
                  <a:pt x="8307" y="3579"/>
                </a:cubicBezTo>
                <a:cubicBezTo>
                  <a:pt x="6927" y="4102"/>
                  <a:pt x="5546" y="4667"/>
                  <a:pt x="4186" y="5253"/>
                </a:cubicBezTo>
                <a:lnTo>
                  <a:pt x="3077" y="5713"/>
                </a:lnTo>
                <a:cubicBezTo>
                  <a:pt x="2742" y="5859"/>
                  <a:pt x="2428" y="6006"/>
                  <a:pt x="2093" y="6173"/>
                </a:cubicBezTo>
                <a:cubicBezTo>
                  <a:pt x="1382" y="6508"/>
                  <a:pt x="691" y="6843"/>
                  <a:pt x="1" y="7178"/>
                </a:cubicBezTo>
                <a:cubicBezTo>
                  <a:pt x="1277" y="6822"/>
                  <a:pt x="2533" y="6424"/>
                  <a:pt x="3788" y="6069"/>
                </a:cubicBezTo>
                <a:cubicBezTo>
                  <a:pt x="4813" y="5776"/>
                  <a:pt x="5818" y="5483"/>
                  <a:pt x="6843" y="5169"/>
                </a:cubicBezTo>
                <a:cubicBezTo>
                  <a:pt x="7973" y="4834"/>
                  <a:pt x="9103" y="4458"/>
                  <a:pt x="10212" y="4102"/>
                </a:cubicBezTo>
                <a:cubicBezTo>
                  <a:pt x="10525" y="3997"/>
                  <a:pt x="10881" y="3893"/>
                  <a:pt x="11195" y="3767"/>
                </a:cubicBezTo>
                <a:cubicBezTo>
                  <a:pt x="11760" y="3558"/>
                  <a:pt x="12346" y="3391"/>
                  <a:pt x="12911" y="3202"/>
                </a:cubicBezTo>
                <a:cubicBezTo>
                  <a:pt x="13769" y="2951"/>
                  <a:pt x="14647" y="2679"/>
                  <a:pt x="15505" y="2449"/>
                </a:cubicBezTo>
                <a:cubicBezTo>
                  <a:pt x="15945" y="2344"/>
                  <a:pt x="16363" y="2240"/>
                  <a:pt x="16802" y="2135"/>
                </a:cubicBezTo>
                <a:cubicBezTo>
                  <a:pt x="17284" y="2030"/>
                  <a:pt x="17744" y="1926"/>
                  <a:pt x="18246" y="1842"/>
                </a:cubicBezTo>
                <a:cubicBezTo>
                  <a:pt x="18610" y="1804"/>
                  <a:pt x="18974" y="1774"/>
                  <a:pt x="19334" y="1774"/>
                </a:cubicBezTo>
                <a:cubicBezTo>
                  <a:pt x="19574" y="1774"/>
                  <a:pt x="19811" y="1788"/>
                  <a:pt x="20046" y="1821"/>
                </a:cubicBezTo>
                <a:cubicBezTo>
                  <a:pt x="20255" y="1842"/>
                  <a:pt x="20464" y="1905"/>
                  <a:pt x="20652" y="1989"/>
                </a:cubicBezTo>
                <a:cubicBezTo>
                  <a:pt x="20820" y="2051"/>
                  <a:pt x="20987" y="2156"/>
                  <a:pt x="21134" y="2261"/>
                </a:cubicBezTo>
                <a:cubicBezTo>
                  <a:pt x="21259" y="2365"/>
                  <a:pt x="21385" y="2512"/>
                  <a:pt x="21489" y="2616"/>
                </a:cubicBezTo>
                <a:cubicBezTo>
                  <a:pt x="21594" y="2763"/>
                  <a:pt x="21678" y="2930"/>
                  <a:pt x="21761" y="3077"/>
                </a:cubicBezTo>
                <a:cubicBezTo>
                  <a:pt x="21908" y="3474"/>
                  <a:pt x="22012" y="3872"/>
                  <a:pt x="22096" y="4248"/>
                </a:cubicBezTo>
                <a:cubicBezTo>
                  <a:pt x="22180" y="4855"/>
                  <a:pt x="22201" y="5483"/>
                  <a:pt x="22243" y="6090"/>
                </a:cubicBezTo>
                <a:cubicBezTo>
                  <a:pt x="22243" y="6215"/>
                  <a:pt x="22284" y="6320"/>
                  <a:pt x="22284" y="6445"/>
                </a:cubicBezTo>
                <a:cubicBezTo>
                  <a:pt x="22284" y="6717"/>
                  <a:pt x="22326" y="7010"/>
                  <a:pt x="22347" y="7261"/>
                </a:cubicBezTo>
                <a:cubicBezTo>
                  <a:pt x="22389" y="7387"/>
                  <a:pt x="22410" y="7492"/>
                  <a:pt x="22431" y="7638"/>
                </a:cubicBezTo>
                <a:cubicBezTo>
                  <a:pt x="22452" y="7764"/>
                  <a:pt x="22515" y="7868"/>
                  <a:pt x="22598" y="7973"/>
                </a:cubicBezTo>
                <a:cubicBezTo>
                  <a:pt x="22640" y="8077"/>
                  <a:pt x="22745" y="8182"/>
                  <a:pt x="22828" y="8287"/>
                </a:cubicBezTo>
                <a:cubicBezTo>
                  <a:pt x="22870" y="8370"/>
                  <a:pt x="22954" y="8412"/>
                  <a:pt x="23017" y="8475"/>
                </a:cubicBezTo>
                <a:cubicBezTo>
                  <a:pt x="23080" y="8517"/>
                  <a:pt x="23142" y="8580"/>
                  <a:pt x="23226" y="8621"/>
                </a:cubicBezTo>
                <a:cubicBezTo>
                  <a:pt x="23435" y="8747"/>
                  <a:pt x="23665" y="8852"/>
                  <a:pt x="23896" y="8914"/>
                </a:cubicBezTo>
                <a:cubicBezTo>
                  <a:pt x="24168" y="8956"/>
                  <a:pt x="24419" y="8998"/>
                  <a:pt x="24649" y="8998"/>
                </a:cubicBezTo>
                <a:cubicBezTo>
                  <a:pt x="25256" y="8998"/>
                  <a:pt x="25862" y="8852"/>
                  <a:pt x="26406" y="8705"/>
                </a:cubicBezTo>
                <a:cubicBezTo>
                  <a:pt x="26699" y="8621"/>
                  <a:pt x="26950" y="8517"/>
                  <a:pt x="27222" y="8412"/>
                </a:cubicBezTo>
                <a:cubicBezTo>
                  <a:pt x="27473" y="8308"/>
                  <a:pt x="27766" y="8203"/>
                  <a:pt x="28038" y="8098"/>
                </a:cubicBezTo>
                <a:cubicBezTo>
                  <a:pt x="28603" y="7847"/>
                  <a:pt x="29189" y="7575"/>
                  <a:pt x="29754" y="7282"/>
                </a:cubicBezTo>
                <a:cubicBezTo>
                  <a:pt x="29984" y="7157"/>
                  <a:pt x="30256" y="7031"/>
                  <a:pt x="30486" y="6906"/>
                </a:cubicBezTo>
                <a:cubicBezTo>
                  <a:pt x="30675" y="6801"/>
                  <a:pt x="30821" y="6696"/>
                  <a:pt x="31010" y="6613"/>
                </a:cubicBezTo>
                <a:cubicBezTo>
                  <a:pt x="31533" y="6320"/>
                  <a:pt x="32056" y="6006"/>
                  <a:pt x="32600" y="5713"/>
                </a:cubicBezTo>
                <a:cubicBezTo>
                  <a:pt x="33207" y="5378"/>
                  <a:pt x="33834" y="5043"/>
                  <a:pt x="34441" y="4709"/>
                </a:cubicBezTo>
                <a:cubicBezTo>
                  <a:pt x="35090" y="4332"/>
                  <a:pt x="35717" y="3997"/>
                  <a:pt x="36366" y="3621"/>
                </a:cubicBezTo>
                <a:cubicBezTo>
                  <a:pt x="36680" y="3453"/>
                  <a:pt x="36994" y="3286"/>
                  <a:pt x="37349" y="3139"/>
                </a:cubicBezTo>
                <a:cubicBezTo>
                  <a:pt x="38040" y="2763"/>
                  <a:pt x="38751" y="2428"/>
                  <a:pt x="39484" y="2135"/>
                </a:cubicBezTo>
                <a:cubicBezTo>
                  <a:pt x="39965" y="1926"/>
                  <a:pt x="40425" y="1738"/>
                  <a:pt x="40927" y="1591"/>
                </a:cubicBezTo>
                <a:cubicBezTo>
                  <a:pt x="41388" y="1424"/>
                  <a:pt x="41890" y="1256"/>
                  <a:pt x="42392" y="1173"/>
                </a:cubicBezTo>
                <a:cubicBezTo>
                  <a:pt x="42551" y="1158"/>
                  <a:pt x="42700" y="1134"/>
                  <a:pt x="42845" y="1134"/>
                </a:cubicBezTo>
                <a:cubicBezTo>
                  <a:pt x="42911" y="1134"/>
                  <a:pt x="42976" y="1139"/>
                  <a:pt x="43041" y="1152"/>
                </a:cubicBezTo>
                <a:cubicBezTo>
                  <a:pt x="43062" y="1152"/>
                  <a:pt x="43103" y="1173"/>
                  <a:pt x="43145" y="1173"/>
                </a:cubicBezTo>
                <a:cubicBezTo>
                  <a:pt x="43229" y="1194"/>
                  <a:pt x="43271" y="1256"/>
                  <a:pt x="43334" y="1277"/>
                </a:cubicBezTo>
                <a:lnTo>
                  <a:pt x="43564" y="1507"/>
                </a:lnTo>
                <a:cubicBezTo>
                  <a:pt x="43627" y="1570"/>
                  <a:pt x="43647" y="1633"/>
                  <a:pt x="43689" y="1717"/>
                </a:cubicBezTo>
                <a:cubicBezTo>
                  <a:pt x="43794" y="2010"/>
                  <a:pt x="43857" y="2323"/>
                  <a:pt x="43899" y="2637"/>
                </a:cubicBezTo>
                <a:cubicBezTo>
                  <a:pt x="43961" y="3035"/>
                  <a:pt x="43961" y="3453"/>
                  <a:pt x="43961" y="3830"/>
                </a:cubicBezTo>
                <a:lnTo>
                  <a:pt x="43961" y="4709"/>
                </a:lnTo>
                <a:lnTo>
                  <a:pt x="43961" y="5671"/>
                </a:lnTo>
                <a:cubicBezTo>
                  <a:pt x="43961" y="5797"/>
                  <a:pt x="43982" y="5964"/>
                  <a:pt x="44003" y="6090"/>
                </a:cubicBezTo>
                <a:cubicBezTo>
                  <a:pt x="44045" y="6215"/>
                  <a:pt x="44066" y="6320"/>
                  <a:pt x="44087" y="6445"/>
                </a:cubicBezTo>
                <a:cubicBezTo>
                  <a:pt x="44108" y="6592"/>
                  <a:pt x="44191" y="6717"/>
                  <a:pt x="44254" y="6822"/>
                </a:cubicBezTo>
                <a:cubicBezTo>
                  <a:pt x="44275" y="6906"/>
                  <a:pt x="44317" y="6948"/>
                  <a:pt x="44380" y="7010"/>
                </a:cubicBezTo>
                <a:cubicBezTo>
                  <a:pt x="44422" y="7073"/>
                  <a:pt x="44484" y="7157"/>
                  <a:pt x="44568" y="7240"/>
                </a:cubicBezTo>
                <a:cubicBezTo>
                  <a:pt x="44631" y="7345"/>
                  <a:pt x="44735" y="7387"/>
                  <a:pt x="44819" y="7471"/>
                </a:cubicBezTo>
                <a:cubicBezTo>
                  <a:pt x="44924" y="7554"/>
                  <a:pt x="45028" y="7638"/>
                  <a:pt x="45154" y="7701"/>
                </a:cubicBezTo>
                <a:lnTo>
                  <a:pt x="45468" y="7868"/>
                </a:lnTo>
                <a:lnTo>
                  <a:pt x="45865" y="8015"/>
                </a:lnTo>
                <a:cubicBezTo>
                  <a:pt x="46137" y="8098"/>
                  <a:pt x="46409" y="8119"/>
                  <a:pt x="46702" y="8161"/>
                </a:cubicBezTo>
                <a:cubicBezTo>
                  <a:pt x="46807" y="8168"/>
                  <a:pt x="46912" y="8170"/>
                  <a:pt x="47016" y="8170"/>
                </a:cubicBezTo>
                <a:cubicBezTo>
                  <a:pt x="47225" y="8170"/>
                  <a:pt x="47435" y="8161"/>
                  <a:pt x="47644" y="8161"/>
                </a:cubicBezTo>
                <a:cubicBezTo>
                  <a:pt x="48230" y="8119"/>
                  <a:pt x="48795" y="8015"/>
                  <a:pt x="49339" y="7910"/>
                </a:cubicBezTo>
                <a:cubicBezTo>
                  <a:pt x="49945" y="7784"/>
                  <a:pt x="50552" y="7596"/>
                  <a:pt x="51159" y="7429"/>
                </a:cubicBezTo>
                <a:cubicBezTo>
                  <a:pt x="52331" y="7073"/>
                  <a:pt x="53461" y="6655"/>
                  <a:pt x="54611" y="6236"/>
                </a:cubicBezTo>
                <a:cubicBezTo>
                  <a:pt x="54946" y="6111"/>
                  <a:pt x="55302" y="5985"/>
                  <a:pt x="55658" y="5859"/>
                </a:cubicBezTo>
                <a:cubicBezTo>
                  <a:pt x="56432" y="5567"/>
                  <a:pt x="57227" y="5253"/>
                  <a:pt x="58001" y="4981"/>
                </a:cubicBezTo>
                <a:cubicBezTo>
                  <a:pt x="58650" y="4751"/>
                  <a:pt x="59319" y="4520"/>
                  <a:pt x="59968" y="4311"/>
                </a:cubicBezTo>
                <a:cubicBezTo>
                  <a:pt x="60282" y="4207"/>
                  <a:pt x="60596" y="4123"/>
                  <a:pt x="60909" y="4018"/>
                </a:cubicBezTo>
                <a:cubicBezTo>
                  <a:pt x="61056" y="3976"/>
                  <a:pt x="61244" y="3914"/>
                  <a:pt x="61412" y="3872"/>
                </a:cubicBezTo>
                <a:cubicBezTo>
                  <a:pt x="61663" y="3788"/>
                  <a:pt x="61935" y="3704"/>
                  <a:pt x="62207" y="3663"/>
                </a:cubicBezTo>
                <a:lnTo>
                  <a:pt x="62583" y="3663"/>
                </a:lnTo>
                <a:cubicBezTo>
                  <a:pt x="62604" y="3725"/>
                  <a:pt x="62604" y="3788"/>
                  <a:pt x="62625" y="3872"/>
                </a:cubicBezTo>
                <a:lnTo>
                  <a:pt x="62625" y="4144"/>
                </a:lnTo>
                <a:cubicBezTo>
                  <a:pt x="62521" y="4667"/>
                  <a:pt x="62374" y="5169"/>
                  <a:pt x="62207" y="5692"/>
                </a:cubicBezTo>
                <a:cubicBezTo>
                  <a:pt x="62144" y="5964"/>
                  <a:pt x="62060" y="6215"/>
                  <a:pt x="61956" y="6487"/>
                </a:cubicBezTo>
                <a:cubicBezTo>
                  <a:pt x="61935" y="6550"/>
                  <a:pt x="61893" y="6634"/>
                  <a:pt x="61851" y="6717"/>
                </a:cubicBezTo>
                <a:cubicBezTo>
                  <a:pt x="61788" y="6843"/>
                  <a:pt x="61788" y="6968"/>
                  <a:pt x="61788" y="7115"/>
                </a:cubicBezTo>
                <a:cubicBezTo>
                  <a:pt x="61788" y="7157"/>
                  <a:pt x="61830" y="7220"/>
                  <a:pt x="61830" y="7282"/>
                </a:cubicBezTo>
                <a:cubicBezTo>
                  <a:pt x="61830" y="7366"/>
                  <a:pt x="61851" y="7429"/>
                  <a:pt x="61872" y="7492"/>
                </a:cubicBezTo>
                <a:cubicBezTo>
                  <a:pt x="61893" y="7638"/>
                  <a:pt x="61977" y="7743"/>
                  <a:pt x="62039" y="7868"/>
                </a:cubicBezTo>
                <a:cubicBezTo>
                  <a:pt x="62060" y="7889"/>
                  <a:pt x="62081" y="7910"/>
                  <a:pt x="62081" y="7952"/>
                </a:cubicBezTo>
                <a:cubicBezTo>
                  <a:pt x="62144" y="8015"/>
                  <a:pt x="62186" y="8077"/>
                  <a:pt x="62269" y="8119"/>
                </a:cubicBezTo>
                <a:cubicBezTo>
                  <a:pt x="62395" y="8224"/>
                  <a:pt x="62500" y="8287"/>
                  <a:pt x="62667" y="8328"/>
                </a:cubicBezTo>
                <a:cubicBezTo>
                  <a:pt x="62859" y="8392"/>
                  <a:pt x="63075" y="8420"/>
                  <a:pt x="63278" y="8420"/>
                </a:cubicBezTo>
                <a:cubicBezTo>
                  <a:pt x="63341" y="8420"/>
                  <a:pt x="63403" y="8417"/>
                  <a:pt x="63462" y="8412"/>
                </a:cubicBezTo>
                <a:cubicBezTo>
                  <a:pt x="63734" y="8391"/>
                  <a:pt x="63985" y="8328"/>
                  <a:pt x="64257" y="8287"/>
                </a:cubicBezTo>
                <a:cubicBezTo>
                  <a:pt x="64487" y="8224"/>
                  <a:pt x="64759" y="8182"/>
                  <a:pt x="64990" y="8119"/>
                </a:cubicBezTo>
                <a:cubicBezTo>
                  <a:pt x="65596" y="7994"/>
                  <a:pt x="66161" y="7784"/>
                  <a:pt x="66747" y="7575"/>
                </a:cubicBezTo>
                <a:cubicBezTo>
                  <a:pt x="67856" y="7157"/>
                  <a:pt x="68965" y="6738"/>
                  <a:pt x="70053" y="6299"/>
                </a:cubicBezTo>
                <a:cubicBezTo>
                  <a:pt x="71580" y="5671"/>
                  <a:pt x="73150" y="5085"/>
                  <a:pt x="74656" y="4520"/>
                </a:cubicBezTo>
                <a:cubicBezTo>
                  <a:pt x="75054" y="4353"/>
                  <a:pt x="75451" y="4207"/>
                  <a:pt x="75870" y="4081"/>
                </a:cubicBezTo>
                <a:cubicBezTo>
                  <a:pt x="76372" y="3893"/>
                  <a:pt x="76853" y="3683"/>
                  <a:pt x="77355" y="3516"/>
                </a:cubicBezTo>
                <a:lnTo>
                  <a:pt x="77355" y="3516"/>
                </a:lnTo>
                <a:cubicBezTo>
                  <a:pt x="76581" y="3600"/>
                  <a:pt x="75702" y="3809"/>
                  <a:pt x="74824" y="3976"/>
                </a:cubicBezTo>
                <a:cubicBezTo>
                  <a:pt x="74091" y="4123"/>
                  <a:pt x="73380" y="4248"/>
                  <a:pt x="72648" y="4416"/>
                </a:cubicBezTo>
                <a:cubicBezTo>
                  <a:pt x="71832" y="4604"/>
                  <a:pt x="71036" y="4771"/>
                  <a:pt x="70220" y="5023"/>
                </a:cubicBezTo>
                <a:cubicBezTo>
                  <a:pt x="69279" y="5274"/>
                  <a:pt x="68337" y="5567"/>
                  <a:pt x="67375" y="5880"/>
                </a:cubicBezTo>
                <a:cubicBezTo>
                  <a:pt x="66684" y="6090"/>
                  <a:pt x="66015" y="6341"/>
                  <a:pt x="65324" y="6550"/>
                </a:cubicBezTo>
                <a:cubicBezTo>
                  <a:pt x="64990" y="6655"/>
                  <a:pt x="64613" y="6738"/>
                  <a:pt x="64257" y="6822"/>
                </a:cubicBezTo>
                <a:cubicBezTo>
                  <a:pt x="63964" y="6864"/>
                  <a:pt x="63692" y="6948"/>
                  <a:pt x="63420" y="7010"/>
                </a:cubicBezTo>
                <a:lnTo>
                  <a:pt x="63148" y="7010"/>
                </a:lnTo>
                <a:cubicBezTo>
                  <a:pt x="63190" y="6906"/>
                  <a:pt x="63232" y="6759"/>
                  <a:pt x="63253" y="6655"/>
                </a:cubicBezTo>
                <a:cubicBezTo>
                  <a:pt x="63274" y="6529"/>
                  <a:pt x="63337" y="6424"/>
                  <a:pt x="63357" y="6299"/>
                </a:cubicBezTo>
                <a:cubicBezTo>
                  <a:pt x="63462" y="5922"/>
                  <a:pt x="63567" y="5546"/>
                  <a:pt x="63671" y="5169"/>
                </a:cubicBezTo>
                <a:cubicBezTo>
                  <a:pt x="63734" y="4918"/>
                  <a:pt x="63776" y="4646"/>
                  <a:pt x="63839" y="4416"/>
                </a:cubicBezTo>
                <a:cubicBezTo>
                  <a:pt x="63860" y="4290"/>
                  <a:pt x="63860" y="4144"/>
                  <a:pt x="63860" y="3997"/>
                </a:cubicBezTo>
                <a:cubicBezTo>
                  <a:pt x="63860" y="3872"/>
                  <a:pt x="63839" y="3725"/>
                  <a:pt x="63797" y="3600"/>
                </a:cubicBezTo>
                <a:cubicBezTo>
                  <a:pt x="63776" y="3391"/>
                  <a:pt x="63671" y="3160"/>
                  <a:pt x="63567" y="2972"/>
                </a:cubicBezTo>
                <a:cubicBezTo>
                  <a:pt x="63504" y="2867"/>
                  <a:pt x="63420" y="2763"/>
                  <a:pt x="63274" y="2679"/>
                </a:cubicBezTo>
                <a:cubicBezTo>
                  <a:pt x="63148" y="2616"/>
                  <a:pt x="63023" y="2554"/>
                  <a:pt x="62897" y="2533"/>
                </a:cubicBezTo>
                <a:cubicBezTo>
                  <a:pt x="62793" y="2512"/>
                  <a:pt x="62667" y="2512"/>
                  <a:pt x="62521" y="2470"/>
                </a:cubicBezTo>
                <a:lnTo>
                  <a:pt x="62186" y="2470"/>
                </a:lnTo>
                <a:cubicBezTo>
                  <a:pt x="61893" y="2512"/>
                  <a:pt x="61621" y="2574"/>
                  <a:pt x="61328" y="2679"/>
                </a:cubicBezTo>
                <a:cubicBezTo>
                  <a:pt x="61119" y="2763"/>
                  <a:pt x="60909" y="2826"/>
                  <a:pt x="60658" y="2867"/>
                </a:cubicBezTo>
                <a:cubicBezTo>
                  <a:pt x="60303" y="2972"/>
                  <a:pt x="59926" y="3077"/>
                  <a:pt x="59570" y="3202"/>
                </a:cubicBezTo>
                <a:cubicBezTo>
                  <a:pt x="58796" y="3474"/>
                  <a:pt x="58001" y="3704"/>
                  <a:pt x="57227" y="3997"/>
                </a:cubicBezTo>
                <a:cubicBezTo>
                  <a:pt x="56243" y="4332"/>
                  <a:pt x="55302" y="4667"/>
                  <a:pt x="54339" y="5023"/>
                </a:cubicBezTo>
                <a:cubicBezTo>
                  <a:pt x="53461" y="5336"/>
                  <a:pt x="52561" y="5650"/>
                  <a:pt x="51682" y="5901"/>
                </a:cubicBezTo>
                <a:cubicBezTo>
                  <a:pt x="51117" y="6090"/>
                  <a:pt x="50552" y="6215"/>
                  <a:pt x="50008" y="6383"/>
                </a:cubicBezTo>
                <a:cubicBezTo>
                  <a:pt x="49443" y="6529"/>
                  <a:pt x="48878" y="6655"/>
                  <a:pt x="48292" y="6738"/>
                </a:cubicBezTo>
                <a:cubicBezTo>
                  <a:pt x="47916" y="6794"/>
                  <a:pt x="47521" y="6822"/>
                  <a:pt x="47119" y="6822"/>
                </a:cubicBezTo>
                <a:cubicBezTo>
                  <a:pt x="46919" y="6822"/>
                  <a:pt x="46716" y="6815"/>
                  <a:pt x="46514" y="6801"/>
                </a:cubicBezTo>
                <a:cubicBezTo>
                  <a:pt x="46347" y="6759"/>
                  <a:pt x="46158" y="6717"/>
                  <a:pt x="45991" y="6655"/>
                </a:cubicBezTo>
                <a:cubicBezTo>
                  <a:pt x="45886" y="6613"/>
                  <a:pt x="45782" y="6550"/>
                  <a:pt x="45677" y="6466"/>
                </a:cubicBezTo>
                <a:cubicBezTo>
                  <a:pt x="45614" y="6404"/>
                  <a:pt x="45531" y="6341"/>
                  <a:pt x="45447" y="6278"/>
                </a:cubicBezTo>
                <a:cubicBezTo>
                  <a:pt x="45426" y="6236"/>
                  <a:pt x="45405" y="6194"/>
                  <a:pt x="45405" y="6173"/>
                </a:cubicBezTo>
                <a:cubicBezTo>
                  <a:pt x="45342" y="6006"/>
                  <a:pt x="45321" y="5818"/>
                  <a:pt x="45300" y="5671"/>
                </a:cubicBezTo>
                <a:cubicBezTo>
                  <a:pt x="45259" y="5357"/>
                  <a:pt x="45259" y="5043"/>
                  <a:pt x="45259" y="4751"/>
                </a:cubicBezTo>
                <a:cubicBezTo>
                  <a:pt x="45259" y="4458"/>
                  <a:pt x="45259" y="4186"/>
                  <a:pt x="45238" y="3893"/>
                </a:cubicBezTo>
                <a:cubicBezTo>
                  <a:pt x="45238" y="3453"/>
                  <a:pt x="45217" y="3035"/>
                  <a:pt x="45154" y="2574"/>
                </a:cubicBezTo>
                <a:cubicBezTo>
                  <a:pt x="45091" y="2030"/>
                  <a:pt x="44987" y="1466"/>
                  <a:pt x="44673" y="963"/>
                </a:cubicBezTo>
                <a:cubicBezTo>
                  <a:pt x="44589" y="859"/>
                  <a:pt x="44505" y="754"/>
                  <a:pt x="44401" y="650"/>
                </a:cubicBezTo>
                <a:cubicBezTo>
                  <a:pt x="44296" y="545"/>
                  <a:pt x="44191" y="461"/>
                  <a:pt x="44087" y="378"/>
                </a:cubicBezTo>
                <a:cubicBezTo>
                  <a:pt x="43878" y="231"/>
                  <a:pt x="43647" y="126"/>
                  <a:pt x="43417" y="43"/>
                </a:cubicBezTo>
                <a:cubicBezTo>
                  <a:pt x="43271" y="22"/>
                  <a:pt x="43145" y="22"/>
                  <a:pt x="430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62AEA375-068B-4F0B-94BD-E3C8A08AD146}"/>
              </a:ext>
            </a:extLst>
          </p:cNvPr>
          <p:cNvPicPr>
            <a:picLocks noChangeAspect="1"/>
          </p:cNvPicPr>
          <p:nvPr/>
        </p:nvPicPr>
        <p:blipFill rotWithShape="1">
          <a:blip r:embed="rId3"/>
          <a:srcRect b="21677"/>
          <a:stretch/>
        </p:blipFill>
        <p:spPr>
          <a:xfrm>
            <a:off x="5935588" y="251368"/>
            <a:ext cx="2868009" cy="2164224"/>
          </a:xfrm>
          <a:prstGeom prst="rect">
            <a:avLst/>
          </a:prstGeom>
        </p:spPr>
      </p:pic>
      <p:sp>
        <p:nvSpPr>
          <p:cNvPr id="4" name="TextBox 3">
            <a:extLst>
              <a:ext uri="{FF2B5EF4-FFF2-40B4-BE49-F238E27FC236}">
                <a16:creationId xmlns:a16="http://schemas.microsoft.com/office/drawing/2014/main" id="{75C38498-D8CB-47D2-9C64-889B04FD4CDC}"/>
              </a:ext>
            </a:extLst>
          </p:cNvPr>
          <p:cNvSpPr txBox="1"/>
          <p:nvPr/>
        </p:nvSpPr>
        <p:spPr>
          <a:xfrm>
            <a:off x="183657" y="1977571"/>
            <a:ext cx="7644511" cy="3010440"/>
          </a:xfrm>
          <a:prstGeom prst="rect">
            <a:avLst/>
          </a:prstGeom>
          <a:noFill/>
        </p:spPr>
        <p:txBody>
          <a:bodyPr wrap="square" rtlCol="0">
            <a:spAutoFit/>
          </a:bodyPr>
          <a:lstStyle/>
          <a:p>
            <a:r>
              <a:rPr lang="id-ID" sz="2000" b="1" dirty="0">
                <a:latin typeface="Times New Roman" panose="02020603050405020304" pitchFamily="18" charset="0"/>
                <a:cs typeface="Times New Roman" panose="02020603050405020304" pitchFamily="18" charset="0"/>
              </a:rPr>
              <a:t>	         TUJUAN DAN MANFAAT</a:t>
            </a:r>
          </a:p>
          <a:p>
            <a:pPr algn="ctr"/>
            <a:endParaRPr lang="id-ID" sz="2000" b="1" dirty="0">
              <a:latin typeface="Times New Roman" panose="02020603050405020304" pitchFamily="18" charset="0"/>
              <a:cs typeface="Times New Roman" panose="02020603050405020304" pitchFamily="18" charset="0"/>
            </a:endParaRPr>
          </a:p>
          <a:p>
            <a:pPr algn="just">
              <a:lnSpc>
                <a:spcPct val="107000"/>
              </a:lnSpc>
              <a:spcAft>
                <a:spcPts val="800"/>
              </a:spcAft>
            </a:pPr>
            <a:r>
              <a:rPr lang="id-ID"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1. Untuk memberikan sebuah gambaran bahwa dalam mempelajari dan membuat web menggunakan PHP sebenarnya tidak terlalu sulit.</a:t>
            </a:r>
          </a:p>
          <a:p>
            <a:pPr algn="just">
              <a:lnSpc>
                <a:spcPct val="107000"/>
              </a:lnSpc>
              <a:spcAft>
                <a:spcPts val="800"/>
              </a:spcAft>
            </a:pPr>
            <a:r>
              <a:rPr lang="id-ID"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2. Agar pengguna internet pada khususnya dapat lebih mengembangkan potensi diri, dan tidak hanya sebagai pengguna saja tetapi dapat berperan sebagi pembuat suatu alamat web (homepage) yang dinamis.</a:t>
            </a:r>
          </a:p>
          <a:p>
            <a:pPr algn="ctr"/>
            <a:endParaRPr lang="id-ID" sz="2000" b="1" dirty="0">
              <a:solidFill>
                <a:schemeClr val="bg2"/>
              </a:solidFill>
              <a:latin typeface="Times New Roman" panose="02020603050405020304" pitchFamily="18" charset="0"/>
              <a:cs typeface="Times New Roman" panose="02020603050405020304" pitchFamily="18" charset="0"/>
            </a:endParaRPr>
          </a:p>
          <a:p>
            <a:pPr algn="ctr"/>
            <a:endParaRPr lang="id-ID"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5848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sndAc>
          <p:stSnd>
            <p:snd r:embed="rId2" name="camera.wav"/>
          </p:stSnd>
        </p:sndAc>
      </p:transition>
    </mc:Choice>
    <mc:Fallback xmlns="">
      <p:transition spd="slow">
        <p:fade/>
        <p:sndAc>
          <p:stSnd>
            <p:snd r:embed="rId4"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1)">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 calcmode="lin" valueType="num">
                                      <p:cBhvr additive="base">
                                        <p:cTn id="1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 calcmode="lin" valueType="num">
                                      <p:cBhvr>
                                        <p:cTn id="18"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20"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21" dur="10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80">
                                          <p:stCondLst>
                                            <p:cond delay="0"/>
                                          </p:stCondLst>
                                        </p:cTn>
                                        <p:tgtEl>
                                          <p:spTgt spid="3"/>
                                        </p:tgtEl>
                                      </p:cBhvr>
                                    </p:animEffect>
                                    <p:anim calcmode="lin" valueType="num">
                                      <p:cBhvr>
                                        <p:cTn id="2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2" dur="26">
                                          <p:stCondLst>
                                            <p:cond delay="650"/>
                                          </p:stCondLst>
                                        </p:cTn>
                                        <p:tgtEl>
                                          <p:spTgt spid="3"/>
                                        </p:tgtEl>
                                      </p:cBhvr>
                                      <p:to x="100000" y="60000"/>
                                    </p:animScale>
                                    <p:animScale>
                                      <p:cBhvr>
                                        <p:cTn id="33" dur="166" decel="50000">
                                          <p:stCondLst>
                                            <p:cond delay="676"/>
                                          </p:stCondLst>
                                        </p:cTn>
                                        <p:tgtEl>
                                          <p:spTgt spid="3"/>
                                        </p:tgtEl>
                                      </p:cBhvr>
                                      <p:to x="100000" y="100000"/>
                                    </p:animScale>
                                    <p:animScale>
                                      <p:cBhvr>
                                        <p:cTn id="34" dur="26">
                                          <p:stCondLst>
                                            <p:cond delay="1312"/>
                                          </p:stCondLst>
                                        </p:cTn>
                                        <p:tgtEl>
                                          <p:spTgt spid="3"/>
                                        </p:tgtEl>
                                      </p:cBhvr>
                                      <p:to x="100000" y="80000"/>
                                    </p:animScale>
                                    <p:animScale>
                                      <p:cBhvr>
                                        <p:cTn id="35" dur="166" decel="50000">
                                          <p:stCondLst>
                                            <p:cond delay="1338"/>
                                          </p:stCondLst>
                                        </p:cTn>
                                        <p:tgtEl>
                                          <p:spTgt spid="3"/>
                                        </p:tgtEl>
                                      </p:cBhvr>
                                      <p:to x="100000" y="100000"/>
                                    </p:animScale>
                                    <p:animScale>
                                      <p:cBhvr>
                                        <p:cTn id="36" dur="26">
                                          <p:stCondLst>
                                            <p:cond delay="1642"/>
                                          </p:stCondLst>
                                        </p:cTn>
                                        <p:tgtEl>
                                          <p:spTgt spid="3"/>
                                        </p:tgtEl>
                                      </p:cBhvr>
                                      <p:to x="100000" y="90000"/>
                                    </p:animScale>
                                    <p:animScale>
                                      <p:cBhvr>
                                        <p:cTn id="37" dur="166" decel="50000">
                                          <p:stCondLst>
                                            <p:cond delay="1668"/>
                                          </p:stCondLst>
                                        </p:cTn>
                                        <p:tgtEl>
                                          <p:spTgt spid="3"/>
                                        </p:tgtEl>
                                      </p:cBhvr>
                                      <p:to x="100000" y="100000"/>
                                    </p:animScale>
                                    <p:animScale>
                                      <p:cBhvr>
                                        <p:cTn id="38" dur="26">
                                          <p:stCondLst>
                                            <p:cond delay="1808"/>
                                          </p:stCondLst>
                                        </p:cTn>
                                        <p:tgtEl>
                                          <p:spTgt spid="3"/>
                                        </p:tgtEl>
                                      </p:cBhvr>
                                      <p:to x="100000" y="95000"/>
                                    </p:animScale>
                                    <p:animScale>
                                      <p:cBhvr>
                                        <p:cTn id="39"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29" name="Google Shape;646;p36"/>
          <p:cNvSpPr txBox="1">
            <a:spLocks/>
          </p:cNvSpPr>
          <p:nvPr/>
        </p:nvSpPr>
        <p:spPr>
          <a:xfrm>
            <a:off x="1219200" y="1809750"/>
            <a:ext cx="6099867" cy="2477328"/>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0"/>
              </a:spcBef>
              <a:spcAft>
                <a:spcPts val="0"/>
              </a:spcAft>
              <a:buClr>
                <a:schemeClr val="dk2"/>
              </a:buClr>
              <a:buSzPts val="1000"/>
              <a:buFont typeface="Questrial"/>
              <a:buNone/>
              <a:tabLst/>
              <a:defRPr/>
            </a:pPr>
            <a:r>
              <a:rPr kumimoji="0" lang="id-ID" sz="1400" b="0" i="0" u="none" strike="noStrike" kern="0" cap="none" spc="0" normalizeH="0" baseline="0" noProof="0" dirty="0">
                <a:ln>
                  <a:noFill/>
                </a:ln>
                <a:solidFill>
                  <a:schemeClr val="dk2"/>
                </a:solidFill>
                <a:effectLst/>
                <a:uLnTx/>
                <a:uFillTx/>
                <a:latin typeface="+mj-lt"/>
                <a:ea typeface="Questrial"/>
                <a:cs typeface="Questrial"/>
                <a:sym typeface="Questrial"/>
              </a:rPr>
              <a:t>	</a:t>
            </a:r>
            <a:r>
              <a:rPr kumimoji="0" lang="id-ID" sz="1400" b="0" i="0" u="none" strike="noStrike" kern="0" cap="none" spc="0" normalizeH="0" noProof="0" dirty="0">
                <a:ln>
                  <a:noFill/>
                </a:ln>
                <a:solidFill>
                  <a:schemeClr val="dk2"/>
                </a:solidFill>
                <a:effectLst/>
                <a:uLnTx/>
                <a:uFillTx/>
                <a:latin typeface="+mj-lt"/>
                <a:ea typeface="Questrial"/>
                <a:cs typeface="Questrial"/>
                <a:sym typeface="Questrial"/>
              </a:rPr>
              <a:t>MySQL adalah sistem manajemen database relasional (RDBMS) open-source berbasis SQL yang bekerja dengan model client-server. Kalau Database adalah sekumpulan data yang terstruktur. Anggap saja kamu sedang berpose selfie, lalu yang dilakukan pastilah menekan tombol kamera depan, lalu mengabdikan potret diri. Foto selfie yang diambil adalah data, sedangkan galeri foto itu merupakan database nya.</a:t>
            </a:r>
            <a:endParaRPr kumimoji="0" lang="en-US" sz="1400" b="0" i="0" u="none" strike="noStrike" kern="0" cap="none" spc="0" normalizeH="0" baseline="0" noProof="0" dirty="0">
              <a:ln>
                <a:noFill/>
              </a:ln>
              <a:solidFill>
                <a:schemeClr val="dk2"/>
              </a:solidFill>
              <a:effectLst/>
              <a:uLnTx/>
              <a:uFillTx/>
              <a:latin typeface="+mj-lt"/>
              <a:ea typeface="Questrial"/>
              <a:cs typeface="Questrial"/>
              <a:sym typeface="Questrial"/>
            </a:endParaRPr>
          </a:p>
        </p:txBody>
      </p:sp>
      <p:grpSp>
        <p:nvGrpSpPr>
          <p:cNvPr id="4" name="Google Shape;2672;p64"/>
          <p:cNvGrpSpPr/>
          <p:nvPr/>
        </p:nvGrpSpPr>
        <p:grpSpPr>
          <a:xfrm>
            <a:off x="838200" y="1276350"/>
            <a:ext cx="7024576" cy="3524756"/>
            <a:chOff x="2326550" y="1540725"/>
            <a:chExt cx="305025" cy="555375"/>
          </a:xfrm>
        </p:grpSpPr>
        <p:sp>
          <p:nvSpPr>
            <p:cNvPr id="5" name="Google Shape;2673;p64"/>
            <p:cNvSpPr/>
            <p:nvPr/>
          </p:nvSpPr>
          <p:spPr>
            <a:xfrm>
              <a:off x="2326550" y="1540725"/>
              <a:ext cx="305025" cy="555375"/>
            </a:xfrm>
            <a:custGeom>
              <a:avLst/>
              <a:gdLst/>
              <a:ahLst/>
              <a:cxnLst/>
              <a:rect l="l" t="t" r="r" b="b"/>
              <a:pathLst>
                <a:path w="12201" h="22215" extrusionOk="0">
                  <a:moveTo>
                    <a:pt x="9235" y="0"/>
                  </a:moveTo>
                  <a:cubicBezTo>
                    <a:pt x="8647" y="0"/>
                    <a:pt x="8036" y="79"/>
                    <a:pt x="7468" y="136"/>
                  </a:cubicBezTo>
                  <a:cubicBezTo>
                    <a:pt x="7290" y="141"/>
                    <a:pt x="7111" y="143"/>
                    <a:pt x="6932" y="143"/>
                  </a:cubicBezTo>
                  <a:cubicBezTo>
                    <a:pt x="6231" y="143"/>
                    <a:pt x="5521" y="110"/>
                    <a:pt x="4817" y="110"/>
                  </a:cubicBezTo>
                  <a:cubicBezTo>
                    <a:pt x="4503" y="110"/>
                    <a:pt x="4191" y="116"/>
                    <a:pt x="3882" y="136"/>
                  </a:cubicBezTo>
                  <a:cubicBezTo>
                    <a:pt x="3032" y="136"/>
                    <a:pt x="2218" y="173"/>
                    <a:pt x="1516" y="579"/>
                  </a:cubicBezTo>
                  <a:cubicBezTo>
                    <a:pt x="998" y="875"/>
                    <a:pt x="739" y="1356"/>
                    <a:pt x="555" y="1910"/>
                  </a:cubicBezTo>
                  <a:lnTo>
                    <a:pt x="518" y="1910"/>
                  </a:lnTo>
                  <a:cubicBezTo>
                    <a:pt x="0" y="3204"/>
                    <a:pt x="185" y="4794"/>
                    <a:pt x="148" y="6162"/>
                  </a:cubicBezTo>
                  <a:cubicBezTo>
                    <a:pt x="74" y="8084"/>
                    <a:pt x="148" y="9933"/>
                    <a:pt x="222" y="11818"/>
                  </a:cubicBezTo>
                  <a:cubicBezTo>
                    <a:pt x="333" y="13704"/>
                    <a:pt x="370" y="15589"/>
                    <a:pt x="518" y="17512"/>
                  </a:cubicBezTo>
                  <a:cubicBezTo>
                    <a:pt x="555" y="18325"/>
                    <a:pt x="702" y="19176"/>
                    <a:pt x="702" y="20026"/>
                  </a:cubicBezTo>
                  <a:cubicBezTo>
                    <a:pt x="702" y="20580"/>
                    <a:pt x="629" y="21209"/>
                    <a:pt x="1109" y="21579"/>
                  </a:cubicBezTo>
                  <a:cubicBezTo>
                    <a:pt x="1123" y="21592"/>
                    <a:pt x="1146" y="21601"/>
                    <a:pt x="1172" y="21601"/>
                  </a:cubicBezTo>
                  <a:cubicBezTo>
                    <a:pt x="1217" y="21601"/>
                    <a:pt x="1271" y="21575"/>
                    <a:pt x="1294" y="21505"/>
                  </a:cubicBezTo>
                  <a:cubicBezTo>
                    <a:pt x="1479" y="21690"/>
                    <a:pt x="1701" y="21837"/>
                    <a:pt x="1922" y="21948"/>
                  </a:cubicBezTo>
                  <a:cubicBezTo>
                    <a:pt x="3505" y="21971"/>
                    <a:pt x="5337" y="22215"/>
                    <a:pt x="7087" y="22215"/>
                  </a:cubicBezTo>
                  <a:cubicBezTo>
                    <a:pt x="8199" y="22215"/>
                    <a:pt x="9279" y="22116"/>
                    <a:pt x="10241" y="21800"/>
                  </a:cubicBezTo>
                  <a:lnTo>
                    <a:pt x="10241" y="21800"/>
                  </a:lnTo>
                  <a:cubicBezTo>
                    <a:pt x="10118" y="21813"/>
                    <a:pt x="10003" y="21817"/>
                    <a:pt x="9890" y="21817"/>
                  </a:cubicBezTo>
                  <a:cubicBezTo>
                    <a:pt x="9666" y="21817"/>
                    <a:pt x="9452" y="21800"/>
                    <a:pt x="9206" y="21800"/>
                  </a:cubicBezTo>
                  <a:cubicBezTo>
                    <a:pt x="8281" y="21800"/>
                    <a:pt x="7357" y="21800"/>
                    <a:pt x="6359" y="21837"/>
                  </a:cubicBezTo>
                  <a:cubicBezTo>
                    <a:pt x="5878" y="21837"/>
                    <a:pt x="5324" y="21837"/>
                    <a:pt x="4806" y="21874"/>
                  </a:cubicBezTo>
                  <a:lnTo>
                    <a:pt x="3143" y="21874"/>
                  </a:lnTo>
                  <a:cubicBezTo>
                    <a:pt x="3106" y="21948"/>
                    <a:pt x="3032" y="21948"/>
                    <a:pt x="2958" y="21948"/>
                  </a:cubicBezTo>
                  <a:cubicBezTo>
                    <a:pt x="2847" y="21948"/>
                    <a:pt x="2810" y="21948"/>
                    <a:pt x="2736" y="21874"/>
                  </a:cubicBezTo>
                  <a:lnTo>
                    <a:pt x="2477" y="21874"/>
                  </a:lnTo>
                  <a:cubicBezTo>
                    <a:pt x="2366" y="21837"/>
                    <a:pt x="2181" y="21837"/>
                    <a:pt x="2033" y="21763"/>
                  </a:cubicBezTo>
                  <a:lnTo>
                    <a:pt x="2181" y="21763"/>
                  </a:lnTo>
                  <a:cubicBezTo>
                    <a:pt x="1849" y="21653"/>
                    <a:pt x="1553" y="21579"/>
                    <a:pt x="1331" y="21320"/>
                  </a:cubicBezTo>
                  <a:lnTo>
                    <a:pt x="1331" y="21394"/>
                  </a:lnTo>
                  <a:lnTo>
                    <a:pt x="1072" y="21098"/>
                  </a:lnTo>
                  <a:lnTo>
                    <a:pt x="998" y="21061"/>
                  </a:lnTo>
                  <a:cubicBezTo>
                    <a:pt x="924" y="20839"/>
                    <a:pt x="887" y="20543"/>
                    <a:pt x="887" y="20285"/>
                  </a:cubicBezTo>
                  <a:cubicBezTo>
                    <a:pt x="813" y="19952"/>
                    <a:pt x="776" y="19582"/>
                    <a:pt x="776" y="19213"/>
                  </a:cubicBezTo>
                  <a:cubicBezTo>
                    <a:pt x="555" y="17068"/>
                    <a:pt x="518" y="14961"/>
                    <a:pt x="518" y="12817"/>
                  </a:cubicBezTo>
                  <a:cubicBezTo>
                    <a:pt x="518" y="12447"/>
                    <a:pt x="444" y="12077"/>
                    <a:pt x="444" y="11707"/>
                  </a:cubicBezTo>
                  <a:cubicBezTo>
                    <a:pt x="370" y="9970"/>
                    <a:pt x="259" y="8269"/>
                    <a:pt x="333" y="6495"/>
                  </a:cubicBezTo>
                  <a:cubicBezTo>
                    <a:pt x="370" y="5238"/>
                    <a:pt x="185" y="3833"/>
                    <a:pt x="407" y="2539"/>
                  </a:cubicBezTo>
                  <a:cubicBezTo>
                    <a:pt x="592" y="2280"/>
                    <a:pt x="702" y="1984"/>
                    <a:pt x="776" y="1688"/>
                  </a:cubicBezTo>
                  <a:cubicBezTo>
                    <a:pt x="998" y="1171"/>
                    <a:pt x="1331" y="801"/>
                    <a:pt x="1849" y="579"/>
                  </a:cubicBezTo>
                  <a:cubicBezTo>
                    <a:pt x="2551" y="247"/>
                    <a:pt x="3475" y="247"/>
                    <a:pt x="4252" y="247"/>
                  </a:cubicBezTo>
                  <a:lnTo>
                    <a:pt x="5324" y="247"/>
                  </a:lnTo>
                  <a:cubicBezTo>
                    <a:pt x="4473" y="320"/>
                    <a:pt x="3586" y="357"/>
                    <a:pt x="2773" y="505"/>
                  </a:cubicBezTo>
                  <a:cubicBezTo>
                    <a:pt x="1812" y="616"/>
                    <a:pt x="592" y="1282"/>
                    <a:pt x="739" y="2428"/>
                  </a:cubicBezTo>
                  <a:cubicBezTo>
                    <a:pt x="739" y="2446"/>
                    <a:pt x="749" y="2456"/>
                    <a:pt x="758" y="2456"/>
                  </a:cubicBezTo>
                  <a:cubicBezTo>
                    <a:pt x="767" y="2456"/>
                    <a:pt x="776" y="2446"/>
                    <a:pt x="776" y="2428"/>
                  </a:cubicBezTo>
                  <a:cubicBezTo>
                    <a:pt x="961" y="1799"/>
                    <a:pt x="1109" y="1319"/>
                    <a:pt x="1664" y="949"/>
                  </a:cubicBezTo>
                  <a:cubicBezTo>
                    <a:pt x="2181" y="616"/>
                    <a:pt x="2773" y="579"/>
                    <a:pt x="3364" y="542"/>
                  </a:cubicBezTo>
                  <a:cubicBezTo>
                    <a:pt x="4104" y="505"/>
                    <a:pt x="4843" y="431"/>
                    <a:pt x="5620" y="394"/>
                  </a:cubicBezTo>
                  <a:cubicBezTo>
                    <a:pt x="6470" y="357"/>
                    <a:pt x="7283" y="394"/>
                    <a:pt x="8134" y="320"/>
                  </a:cubicBezTo>
                  <a:cubicBezTo>
                    <a:pt x="8171" y="320"/>
                    <a:pt x="8171" y="247"/>
                    <a:pt x="8134" y="210"/>
                  </a:cubicBezTo>
                  <a:cubicBezTo>
                    <a:pt x="8458" y="192"/>
                    <a:pt x="8767" y="167"/>
                    <a:pt x="9072" y="167"/>
                  </a:cubicBezTo>
                  <a:cubicBezTo>
                    <a:pt x="9425" y="167"/>
                    <a:pt x="9772" y="201"/>
                    <a:pt x="10130" y="320"/>
                  </a:cubicBezTo>
                  <a:cubicBezTo>
                    <a:pt x="11609" y="986"/>
                    <a:pt x="11609" y="2871"/>
                    <a:pt x="11609" y="4313"/>
                  </a:cubicBezTo>
                  <a:cubicBezTo>
                    <a:pt x="11646" y="6458"/>
                    <a:pt x="11646" y="8565"/>
                    <a:pt x="11683" y="10709"/>
                  </a:cubicBezTo>
                  <a:lnTo>
                    <a:pt x="11683" y="11227"/>
                  </a:lnTo>
                  <a:lnTo>
                    <a:pt x="11683" y="13741"/>
                  </a:lnTo>
                  <a:lnTo>
                    <a:pt x="11683" y="14961"/>
                  </a:lnTo>
                  <a:lnTo>
                    <a:pt x="11683" y="15515"/>
                  </a:lnTo>
                  <a:lnTo>
                    <a:pt x="11683" y="15552"/>
                  </a:lnTo>
                  <a:cubicBezTo>
                    <a:pt x="11646" y="15811"/>
                    <a:pt x="11646" y="16107"/>
                    <a:pt x="11683" y="16366"/>
                  </a:cubicBezTo>
                  <a:cubicBezTo>
                    <a:pt x="11683" y="16662"/>
                    <a:pt x="11683" y="16994"/>
                    <a:pt x="11720" y="17253"/>
                  </a:cubicBezTo>
                  <a:cubicBezTo>
                    <a:pt x="11794" y="17992"/>
                    <a:pt x="11868" y="18695"/>
                    <a:pt x="11868" y="19434"/>
                  </a:cubicBezTo>
                  <a:lnTo>
                    <a:pt x="11868" y="20063"/>
                  </a:lnTo>
                  <a:cubicBezTo>
                    <a:pt x="11831" y="20322"/>
                    <a:pt x="11720" y="20580"/>
                    <a:pt x="11609" y="20802"/>
                  </a:cubicBezTo>
                  <a:cubicBezTo>
                    <a:pt x="11535" y="20950"/>
                    <a:pt x="11461" y="21098"/>
                    <a:pt x="11350" y="21209"/>
                  </a:cubicBezTo>
                  <a:cubicBezTo>
                    <a:pt x="11424" y="21135"/>
                    <a:pt x="11498" y="21098"/>
                    <a:pt x="11535" y="21098"/>
                  </a:cubicBezTo>
                  <a:cubicBezTo>
                    <a:pt x="12089" y="20174"/>
                    <a:pt x="12200" y="19065"/>
                    <a:pt x="12200" y="17956"/>
                  </a:cubicBezTo>
                  <a:cubicBezTo>
                    <a:pt x="12163" y="15441"/>
                    <a:pt x="11905" y="13001"/>
                    <a:pt x="11979" y="10561"/>
                  </a:cubicBezTo>
                  <a:cubicBezTo>
                    <a:pt x="11979" y="8565"/>
                    <a:pt x="12163" y="6605"/>
                    <a:pt x="12200" y="4572"/>
                  </a:cubicBezTo>
                  <a:cubicBezTo>
                    <a:pt x="12089" y="3944"/>
                    <a:pt x="12089" y="3130"/>
                    <a:pt x="12015" y="2391"/>
                  </a:cubicBezTo>
                  <a:cubicBezTo>
                    <a:pt x="11794" y="1134"/>
                    <a:pt x="11165" y="136"/>
                    <a:pt x="9760" y="25"/>
                  </a:cubicBezTo>
                  <a:cubicBezTo>
                    <a:pt x="9588" y="8"/>
                    <a:pt x="9413" y="0"/>
                    <a:pt x="9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74;p64"/>
            <p:cNvSpPr/>
            <p:nvPr/>
          </p:nvSpPr>
          <p:spPr>
            <a:xfrm>
              <a:off x="2563150" y="1553150"/>
              <a:ext cx="40575" cy="30200"/>
            </a:xfrm>
            <a:custGeom>
              <a:avLst/>
              <a:gdLst/>
              <a:ahLst/>
              <a:cxnLst/>
              <a:rect l="l" t="t" r="r" b="b"/>
              <a:pathLst>
                <a:path w="1623" h="1208" extrusionOk="0">
                  <a:moveTo>
                    <a:pt x="146" y="1"/>
                  </a:moveTo>
                  <a:cubicBezTo>
                    <a:pt x="97" y="1"/>
                    <a:pt x="48" y="3"/>
                    <a:pt x="1" y="8"/>
                  </a:cubicBezTo>
                  <a:cubicBezTo>
                    <a:pt x="703" y="8"/>
                    <a:pt x="1331" y="563"/>
                    <a:pt x="1516" y="1191"/>
                  </a:cubicBezTo>
                  <a:cubicBezTo>
                    <a:pt x="1516" y="1204"/>
                    <a:pt x="1520" y="1208"/>
                    <a:pt x="1526" y="1208"/>
                  </a:cubicBezTo>
                  <a:cubicBezTo>
                    <a:pt x="1537" y="1208"/>
                    <a:pt x="1553" y="1191"/>
                    <a:pt x="1553" y="1191"/>
                  </a:cubicBezTo>
                  <a:cubicBezTo>
                    <a:pt x="1622" y="468"/>
                    <a:pt x="824"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75;p64"/>
            <p:cNvSpPr/>
            <p:nvPr/>
          </p:nvSpPr>
          <p:spPr>
            <a:xfrm>
              <a:off x="2493825" y="2048150"/>
              <a:ext cx="122950" cy="34825"/>
            </a:xfrm>
            <a:custGeom>
              <a:avLst/>
              <a:gdLst/>
              <a:ahLst/>
              <a:cxnLst/>
              <a:rect l="l" t="t" r="r" b="b"/>
              <a:pathLst>
                <a:path w="4918" h="1393" extrusionOk="0">
                  <a:moveTo>
                    <a:pt x="4864" y="0"/>
                  </a:moveTo>
                  <a:cubicBezTo>
                    <a:pt x="4844" y="0"/>
                    <a:pt x="4822" y="9"/>
                    <a:pt x="4807" y="25"/>
                  </a:cubicBezTo>
                  <a:cubicBezTo>
                    <a:pt x="4585" y="431"/>
                    <a:pt x="4400" y="764"/>
                    <a:pt x="3883" y="986"/>
                  </a:cubicBezTo>
                  <a:cubicBezTo>
                    <a:pt x="3439" y="1171"/>
                    <a:pt x="2921" y="1171"/>
                    <a:pt x="2441" y="1208"/>
                  </a:cubicBezTo>
                  <a:cubicBezTo>
                    <a:pt x="2115" y="1208"/>
                    <a:pt x="1784" y="1196"/>
                    <a:pt x="1454" y="1196"/>
                  </a:cubicBezTo>
                  <a:cubicBezTo>
                    <a:pt x="959" y="1196"/>
                    <a:pt x="467" y="1222"/>
                    <a:pt x="1" y="1356"/>
                  </a:cubicBezTo>
                  <a:lnTo>
                    <a:pt x="1" y="1393"/>
                  </a:lnTo>
                  <a:cubicBezTo>
                    <a:pt x="322" y="1335"/>
                    <a:pt x="640" y="1317"/>
                    <a:pt x="957" y="1317"/>
                  </a:cubicBezTo>
                  <a:cubicBezTo>
                    <a:pt x="1504" y="1317"/>
                    <a:pt x="2047" y="1371"/>
                    <a:pt x="2597" y="1371"/>
                  </a:cubicBezTo>
                  <a:cubicBezTo>
                    <a:pt x="2754" y="1371"/>
                    <a:pt x="2911" y="1367"/>
                    <a:pt x="3069" y="1356"/>
                  </a:cubicBezTo>
                  <a:cubicBezTo>
                    <a:pt x="3809" y="1319"/>
                    <a:pt x="4844" y="986"/>
                    <a:pt x="4918" y="62"/>
                  </a:cubicBezTo>
                  <a:cubicBezTo>
                    <a:pt x="4918" y="18"/>
                    <a:pt x="4892" y="0"/>
                    <a:pt x="4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76;p64"/>
            <p:cNvSpPr/>
            <p:nvPr/>
          </p:nvSpPr>
          <p:spPr>
            <a:xfrm>
              <a:off x="2438375" y="1569975"/>
              <a:ext cx="83200" cy="33625"/>
            </a:xfrm>
            <a:custGeom>
              <a:avLst/>
              <a:gdLst/>
              <a:ahLst/>
              <a:cxnLst/>
              <a:rect l="l" t="t" r="r" b="b"/>
              <a:pathLst>
                <a:path w="3328" h="1345" extrusionOk="0">
                  <a:moveTo>
                    <a:pt x="1257" y="371"/>
                  </a:moveTo>
                  <a:cubicBezTo>
                    <a:pt x="1220" y="407"/>
                    <a:pt x="1147" y="481"/>
                    <a:pt x="1110" y="555"/>
                  </a:cubicBezTo>
                  <a:cubicBezTo>
                    <a:pt x="1073" y="518"/>
                    <a:pt x="999" y="518"/>
                    <a:pt x="925" y="481"/>
                  </a:cubicBezTo>
                  <a:cubicBezTo>
                    <a:pt x="925" y="444"/>
                    <a:pt x="925" y="371"/>
                    <a:pt x="962" y="371"/>
                  </a:cubicBezTo>
                  <a:close/>
                  <a:moveTo>
                    <a:pt x="2034" y="334"/>
                  </a:moveTo>
                  <a:cubicBezTo>
                    <a:pt x="1997" y="444"/>
                    <a:pt x="1886" y="481"/>
                    <a:pt x="1849" y="555"/>
                  </a:cubicBezTo>
                  <a:cubicBezTo>
                    <a:pt x="1812" y="555"/>
                    <a:pt x="1812" y="518"/>
                    <a:pt x="1775" y="518"/>
                  </a:cubicBezTo>
                  <a:lnTo>
                    <a:pt x="1960" y="334"/>
                  </a:lnTo>
                  <a:close/>
                  <a:moveTo>
                    <a:pt x="1442" y="334"/>
                  </a:moveTo>
                  <a:lnTo>
                    <a:pt x="1590" y="481"/>
                  </a:lnTo>
                  <a:lnTo>
                    <a:pt x="1368" y="666"/>
                  </a:lnTo>
                  <a:lnTo>
                    <a:pt x="1331" y="666"/>
                  </a:lnTo>
                  <a:cubicBezTo>
                    <a:pt x="1294" y="629"/>
                    <a:pt x="1257" y="629"/>
                    <a:pt x="1147" y="555"/>
                  </a:cubicBezTo>
                  <a:cubicBezTo>
                    <a:pt x="1184" y="481"/>
                    <a:pt x="1257" y="444"/>
                    <a:pt x="1294" y="334"/>
                  </a:cubicBezTo>
                  <a:close/>
                  <a:moveTo>
                    <a:pt x="2145" y="334"/>
                  </a:moveTo>
                  <a:cubicBezTo>
                    <a:pt x="2145" y="444"/>
                    <a:pt x="2182" y="481"/>
                    <a:pt x="2219" y="518"/>
                  </a:cubicBezTo>
                  <a:lnTo>
                    <a:pt x="2071" y="666"/>
                  </a:lnTo>
                  <a:cubicBezTo>
                    <a:pt x="2034" y="629"/>
                    <a:pt x="1997" y="629"/>
                    <a:pt x="1960" y="555"/>
                  </a:cubicBezTo>
                  <a:cubicBezTo>
                    <a:pt x="1997" y="481"/>
                    <a:pt x="2034" y="444"/>
                    <a:pt x="2145" y="334"/>
                  </a:cubicBezTo>
                  <a:close/>
                  <a:moveTo>
                    <a:pt x="888" y="518"/>
                  </a:moveTo>
                  <a:cubicBezTo>
                    <a:pt x="925" y="555"/>
                    <a:pt x="962" y="555"/>
                    <a:pt x="1036" y="629"/>
                  </a:cubicBezTo>
                  <a:cubicBezTo>
                    <a:pt x="1036" y="666"/>
                    <a:pt x="962" y="666"/>
                    <a:pt x="962" y="703"/>
                  </a:cubicBezTo>
                  <a:cubicBezTo>
                    <a:pt x="925" y="703"/>
                    <a:pt x="888" y="666"/>
                    <a:pt x="888" y="666"/>
                  </a:cubicBezTo>
                  <a:cubicBezTo>
                    <a:pt x="851" y="629"/>
                    <a:pt x="888" y="555"/>
                    <a:pt x="888" y="518"/>
                  </a:cubicBezTo>
                  <a:close/>
                  <a:moveTo>
                    <a:pt x="1664" y="555"/>
                  </a:moveTo>
                  <a:lnTo>
                    <a:pt x="1775" y="666"/>
                  </a:lnTo>
                  <a:cubicBezTo>
                    <a:pt x="1701" y="703"/>
                    <a:pt x="1664" y="740"/>
                    <a:pt x="1664" y="814"/>
                  </a:cubicBezTo>
                  <a:cubicBezTo>
                    <a:pt x="1627" y="814"/>
                    <a:pt x="1590" y="740"/>
                    <a:pt x="1516" y="740"/>
                  </a:cubicBezTo>
                  <a:cubicBezTo>
                    <a:pt x="1590" y="703"/>
                    <a:pt x="1627" y="666"/>
                    <a:pt x="1664" y="555"/>
                  </a:cubicBezTo>
                  <a:close/>
                  <a:moveTo>
                    <a:pt x="2699" y="297"/>
                  </a:moveTo>
                  <a:lnTo>
                    <a:pt x="2699" y="666"/>
                  </a:lnTo>
                  <a:lnTo>
                    <a:pt x="2699" y="814"/>
                  </a:lnTo>
                  <a:cubicBezTo>
                    <a:pt x="2588" y="703"/>
                    <a:pt x="2514" y="666"/>
                    <a:pt x="2404" y="555"/>
                  </a:cubicBezTo>
                  <a:lnTo>
                    <a:pt x="2551" y="444"/>
                  </a:lnTo>
                  <a:cubicBezTo>
                    <a:pt x="2582" y="384"/>
                    <a:pt x="2538" y="324"/>
                    <a:pt x="2481" y="324"/>
                  </a:cubicBezTo>
                  <a:cubicBezTo>
                    <a:pt x="2468" y="324"/>
                    <a:pt x="2454" y="327"/>
                    <a:pt x="2441" y="334"/>
                  </a:cubicBezTo>
                  <a:lnTo>
                    <a:pt x="2330" y="481"/>
                  </a:lnTo>
                  <a:lnTo>
                    <a:pt x="2182" y="334"/>
                  </a:lnTo>
                  <a:cubicBezTo>
                    <a:pt x="2367" y="334"/>
                    <a:pt x="2514" y="297"/>
                    <a:pt x="2699" y="297"/>
                  </a:cubicBezTo>
                  <a:close/>
                  <a:moveTo>
                    <a:pt x="1073" y="703"/>
                  </a:moveTo>
                  <a:cubicBezTo>
                    <a:pt x="1147" y="740"/>
                    <a:pt x="1220" y="814"/>
                    <a:pt x="1257" y="814"/>
                  </a:cubicBezTo>
                  <a:lnTo>
                    <a:pt x="1220" y="851"/>
                  </a:lnTo>
                  <a:cubicBezTo>
                    <a:pt x="1147" y="814"/>
                    <a:pt x="1073" y="740"/>
                    <a:pt x="1036" y="740"/>
                  </a:cubicBezTo>
                  <a:lnTo>
                    <a:pt x="1073" y="703"/>
                  </a:lnTo>
                  <a:close/>
                  <a:moveTo>
                    <a:pt x="1812" y="703"/>
                  </a:moveTo>
                  <a:cubicBezTo>
                    <a:pt x="1849" y="740"/>
                    <a:pt x="1886" y="814"/>
                    <a:pt x="1960" y="814"/>
                  </a:cubicBezTo>
                  <a:cubicBezTo>
                    <a:pt x="1886" y="851"/>
                    <a:pt x="1886" y="888"/>
                    <a:pt x="1849" y="888"/>
                  </a:cubicBezTo>
                  <a:cubicBezTo>
                    <a:pt x="1849" y="888"/>
                    <a:pt x="1812" y="888"/>
                    <a:pt x="1701" y="851"/>
                  </a:cubicBezTo>
                  <a:cubicBezTo>
                    <a:pt x="1775" y="814"/>
                    <a:pt x="1812" y="740"/>
                    <a:pt x="1812" y="703"/>
                  </a:cubicBezTo>
                  <a:close/>
                  <a:moveTo>
                    <a:pt x="2330" y="629"/>
                  </a:moveTo>
                  <a:cubicBezTo>
                    <a:pt x="2404" y="703"/>
                    <a:pt x="2514" y="851"/>
                    <a:pt x="2625" y="888"/>
                  </a:cubicBezTo>
                  <a:cubicBezTo>
                    <a:pt x="2556" y="888"/>
                    <a:pt x="2519" y="921"/>
                    <a:pt x="2423" y="925"/>
                  </a:cubicBezTo>
                  <a:lnTo>
                    <a:pt x="2423" y="925"/>
                  </a:lnTo>
                  <a:cubicBezTo>
                    <a:pt x="2441" y="923"/>
                    <a:pt x="2441" y="917"/>
                    <a:pt x="2441" y="888"/>
                  </a:cubicBezTo>
                  <a:cubicBezTo>
                    <a:pt x="2404" y="851"/>
                    <a:pt x="2330" y="814"/>
                    <a:pt x="2219" y="740"/>
                  </a:cubicBezTo>
                  <a:cubicBezTo>
                    <a:pt x="2256" y="703"/>
                    <a:pt x="2330" y="666"/>
                    <a:pt x="2330" y="629"/>
                  </a:cubicBezTo>
                  <a:close/>
                  <a:moveTo>
                    <a:pt x="2071" y="888"/>
                  </a:moveTo>
                  <a:cubicBezTo>
                    <a:pt x="2182" y="925"/>
                    <a:pt x="2256" y="999"/>
                    <a:pt x="2367" y="999"/>
                  </a:cubicBezTo>
                  <a:cubicBezTo>
                    <a:pt x="2219" y="1036"/>
                    <a:pt x="2071" y="1036"/>
                    <a:pt x="1886" y="1073"/>
                  </a:cubicBezTo>
                  <a:cubicBezTo>
                    <a:pt x="1923" y="1036"/>
                    <a:pt x="2034" y="999"/>
                    <a:pt x="2071" y="888"/>
                  </a:cubicBezTo>
                  <a:close/>
                  <a:moveTo>
                    <a:pt x="1368" y="925"/>
                  </a:moveTo>
                  <a:cubicBezTo>
                    <a:pt x="1442" y="999"/>
                    <a:pt x="1479" y="999"/>
                    <a:pt x="1516" y="999"/>
                  </a:cubicBezTo>
                  <a:cubicBezTo>
                    <a:pt x="1516" y="1036"/>
                    <a:pt x="1479" y="1036"/>
                    <a:pt x="1479" y="1073"/>
                  </a:cubicBezTo>
                  <a:cubicBezTo>
                    <a:pt x="1479" y="1073"/>
                    <a:pt x="1479" y="1110"/>
                    <a:pt x="1516" y="1110"/>
                  </a:cubicBezTo>
                  <a:lnTo>
                    <a:pt x="1627" y="1036"/>
                  </a:lnTo>
                  <a:cubicBezTo>
                    <a:pt x="1664" y="1036"/>
                    <a:pt x="1775" y="1036"/>
                    <a:pt x="1812" y="1073"/>
                  </a:cubicBezTo>
                  <a:cubicBezTo>
                    <a:pt x="1775" y="1110"/>
                    <a:pt x="1775" y="1110"/>
                    <a:pt x="1701" y="1110"/>
                  </a:cubicBezTo>
                  <a:cubicBezTo>
                    <a:pt x="1516" y="1147"/>
                    <a:pt x="1331" y="1147"/>
                    <a:pt x="1147" y="1147"/>
                  </a:cubicBezTo>
                  <a:lnTo>
                    <a:pt x="1294" y="1036"/>
                  </a:lnTo>
                  <a:cubicBezTo>
                    <a:pt x="1294" y="1036"/>
                    <a:pt x="1331" y="1036"/>
                    <a:pt x="1331" y="1073"/>
                  </a:cubicBezTo>
                  <a:cubicBezTo>
                    <a:pt x="1368" y="1073"/>
                    <a:pt x="1368" y="1073"/>
                    <a:pt x="1368" y="1036"/>
                  </a:cubicBezTo>
                  <a:cubicBezTo>
                    <a:pt x="1368" y="1036"/>
                    <a:pt x="1331" y="1036"/>
                    <a:pt x="1331" y="999"/>
                  </a:cubicBezTo>
                  <a:lnTo>
                    <a:pt x="1368" y="925"/>
                  </a:lnTo>
                  <a:close/>
                  <a:moveTo>
                    <a:pt x="703" y="371"/>
                  </a:moveTo>
                  <a:cubicBezTo>
                    <a:pt x="740" y="371"/>
                    <a:pt x="740" y="444"/>
                    <a:pt x="777" y="444"/>
                  </a:cubicBezTo>
                  <a:cubicBezTo>
                    <a:pt x="740" y="481"/>
                    <a:pt x="740" y="518"/>
                    <a:pt x="703" y="555"/>
                  </a:cubicBezTo>
                  <a:cubicBezTo>
                    <a:pt x="666" y="555"/>
                    <a:pt x="555" y="518"/>
                    <a:pt x="518" y="518"/>
                  </a:cubicBezTo>
                  <a:cubicBezTo>
                    <a:pt x="481" y="518"/>
                    <a:pt x="481" y="555"/>
                    <a:pt x="518" y="555"/>
                  </a:cubicBezTo>
                  <a:cubicBezTo>
                    <a:pt x="555" y="629"/>
                    <a:pt x="592" y="629"/>
                    <a:pt x="666" y="666"/>
                  </a:cubicBezTo>
                  <a:cubicBezTo>
                    <a:pt x="555" y="814"/>
                    <a:pt x="407" y="925"/>
                    <a:pt x="370" y="1073"/>
                  </a:cubicBezTo>
                  <a:cubicBezTo>
                    <a:pt x="370" y="1098"/>
                    <a:pt x="388" y="1142"/>
                    <a:pt x="399" y="1142"/>
                  </a:cubicBezTo>
                  <a:cubicBezTo>
                    <a:pt x="404" y="1142"/>
                    <a:pt x="407" y="1133"/>
                    <a:pt x="407" y="1110"/>
                  </a:cubicBezTo>
                  <a:cubicBezTo>
                    <a:pt x="555" y="1036"/>
                    <a:pt x="703" y="888"/>
                    <a:pt x="777" y="703"/>
                  </a:cubicBezTo>
                  <a:cubicBezTo>
                    <a:pt x="814" y="703"/>
                    <a:pt x="814" y="740"/>
                    <a:pt x="888" y="740"/>
                  </a:cubicBezTo>
                  <a:cubicBezTo>
                    <a:pt x="777" y="851"/>
                    <a:pt x="740" y="999"/>
                    <a:pt x="666" y="1110"/>
                  </a:cubicBezTo>
                  <a:cubicBezTo>
                    <a:pt x="666" y="1147"/>
                    <a:pt x="703" y="1147"/>
                    <a:pt x="703" y="1147"/>
                  </a:cubicBezTo>
                  <a:cubicBezTo>
                    <a:pt x="777" y="1073"/>
                    <a:pt x="888" y="925"/>
                    <a:pt x="962" y="851"/>
                  </a:cubicBezTo>
                  <a:cubicBezTo>
                    <a:pt x="999" y="888"/>
                    <a:pt x="1110" y="888"/>
                    <a:pt x="1147" y="925"/>
                  </a:cubicBezTo>
                  <a:cubicBezTo>
                    <a:pt x="1110" y="1036"/>
                    <a:pt x="1073" y="1073"/>
                    <a:pt x="1036" y="1184"/>
                  </a:cubicBezTo>
                  <a:cubicBezTo>
                    <a:pt x="740" y="1184"/>
                    <a:pt x="481" y="1221"/>
                    <a:pt x="222" y="1258"/>
                  </a:cubicBezTo>
                  <a:cubicBezTo>
                    <a:pt x="296" y="1110"/>
                    <a:pt x="222" y="999"/>
                    <a:pt x="222" y="814"/>
                  </a:cubicBezTo>
                  <a:cubicBezTo>
                    <a:pt x="222" y="666"/>
                    <a:pt x="222" y="555"/>
                    <a:pt x="185" y="444"/>
                  </a:cubicBezTo>
                  <a:cubicBezTo>
                    <a:pt x="370" y="444"/>
                    <a:pt x="518" y="371"/>
                    <a:pt x="703" y="371"/>
                  </a:cubicBezTo>
                  <a:close/>
                  <a:moveTo>
                    <a:pt x="2681" y="19"/>
                  </a:moveTo>
                  <a:cubicBezTo>
                    <a:pt x="2653" y="19"/>
                    <a:pt x="2625" y="38"/>
                    <a:pt x="2625" y="75"/>
                  </a:cubicBezTo>
                  <a:cubicBezTo>
                    <a:pt x="1849" y="149"/>
                    <a:pt x="888" y="1"/>
                    <a:pt x="148" y="334"/>
                  </a:cubicBezTo>
                  <a:lnTo>
                    <a:pt x="148" y="223"/>
                  </a:lnTo>
                  <a:cubicBezTo>
                    <a:pt x="148" y="204"/>
                    <a:pt x="139" y="195"/>
                    <a:pt x="130" y="195"/>
                  </a:cubicBezTo>
                  <a:cubicBezTo>
                    <a:pt x="121" y="195"/>
                    <a:pt x="111" y="204"/>
                    <a:pt x="111" y="223"/>
                  </a:cubicBezTo>
                  <a:cubicBezTo>
                    <a:pt x="111" y="297"/>
                    <a:pt x="111" y="334"/>
                    <a:pt x="37" y="371"/>
                  </a:cubicBezTo>
                  <a:lnTo>
                    <a:pt x="37" y="407"/>
                  </a:lnTo>
                  <a:cubicBezTo>
                    <a:pt x="0" y="703"/>
                    <a:pt x="0" y="1036"/>
                    <a:pt x="148" y="1258"/>
                  </a:cubicBezTo>
                  <a:lnTo>
                    <a:pt x="148" y="1295"/>
                  </a:lnTo>
                  <a:cubicBezTo>
                    <a:pt x="381" y="1328"/>
                    <a:pt x="637" y="1345"/>
                    <a:pt x="904" y="1345"/>
                  </a:cubicBezTo>
                  <a:cubicBezTo>
                    <a:pt x="1526" y="1345"/>
                    <a:pt x="2204" y="1254"/>
                    <a:pt x="2773" y="1073"/>
                  </a:cubicBezTo>
                  <a:lnTo>
                    <a:pt x="2810" y="1073"/>
                  </a:lnTo>
                  <a:lnTo>
                    <a:pt x="3254" y="925"/>
                  </a:lnTo>
                  <a:cubicBezTo>
                    <a:pt x="3328" y="925"/>
                    <a:pt x="3328" y="814"/>
                    <a:pt x="3254" y="814"/>
                  </a:cubicBezTo>
                  <a:cubicBezTo>
                    <a:pt x="3143" y="814"/>
                    <a:pt x="2995" y="851"/>
                    <a:pt x="2921" y="851"/>
                  </a:cubicBezTo>
                  <a:cubicBezTo>
                    <a:pt x="2921" y="740"/>
                    <a:pt x="2921" y="666"/>
                    <a:pt x="2884" y="629"/>
                  </a:cubicBezTo>
                  <a:cubicBezTo>
                    <a:pt x="2884" y="481"/>
                    <a:pt x="2810" y="297"/>
                    <a:pt x="2773" y="149"/>
                  </a:cubicBezTo>
                  <a:cubicBezTo>
                    <a:pt x="2773" y="112"/>
                    <a:pt x="2773" y="112"/>
                    <a:pt x="2736" y="75"/>
                  </a:cubicBezTo>
                  <a:cubicBezTo>
                    <a:pt x="2736" y="38"/>
                    <a:pt x="2709" y="19"/>
                    <a:pt x="2681"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77;p64"/>
            <p:cNvSpPr/>
            <p:nvPr/>
          </p:nvSpPr>
          <p:spPr>
            <a:xfrm>
              <a:off x="2566233" y="1563349"/>
              <a:ext cx="24513" cy="30202"/>
            </a:xfrm>
            <a:custGeom>
              <a:avLst/>
              <a:gdLst/>
              <a:ahLst/>
              <a:cxnLst/>
              <a:rect l="l" t="t" r="r" b="b"/>
              <a:pathLst>
                <a:path w="2028" h="1831" extrusionOk="0">
                  <a:moveTo>
                    <a:pt x="758" y="164"/>
                  </a:moveTo>
                  <a:cubicBezTo>
                    <a:pt x="795" y="164"/>
                    <a:pt x="832" y="173"/>
                    <a:pt x="888" y="192"/>
                  </a:cubicBezTo>
                  <a:lnTo>
                    <a:pt x="925" y="192"/>
                  </a:lnTo>
                  <a:cubicBezTo>
                    <a:pt x="961" y="192"/>
                    <a:pt x="998" y="229"/>
                    <a:pt x="1072" y="229"/>
                  </a:cubicBezTo>
                  <a:lnTo>
                    <a:pt x="1146" y="229"/>
                  </a:lnTo>
                  <a:cubicBezTo>
                    <a:pt x="1331" y="266"/>
                    <a:pt x="1479" y="340"/>
                    <a:pt x="1627" y="488"/>
                  </a:cubicBezTo>
                  <a:cubicBezTo>
                    <a:pt x="1775" y="783"/>
                    <a:pt x="1701" y="1079"/>
                    <a:pt x="1516" y="1301"/>
                  </a:cubicBezTo>
                  <a:cubicBezTo>
                    <a:pt x="1385" y="1453"/>
                    <a:pt x="1101" y="1567"/>
                    <a:pt x="844" y="1567"/>
                  </a:cubicBezTo>
                  <a:cubicBezTo>
                    <a:pt x="664" y="1567"/>
                    <a:pt x="498" y="1512"/>
                    <a:pt x="407" y="1375"/>
                  </a:cubicBezTo>
                  <a:cubicBezTo>
                    <a:pt x="222" y="1153"/>
                    <a:pt x="222" y="783"/>
                    <a:pt x="370" y="525"/>
                  </a:cubicBezTo>
                  <a:cubicBezTo>
                    <a:pt x="407" y="377"/>
                    <a:pt x="518" y="266"/>
                    <a:pt x="629" y="192"/>
                  </a:cubicBezTo>
                  <a:cubicBezTo>
                    <a:pt x="684" y="173"/>
                    <a:pt x="721" y="164"/>
                    <a:pt x="758" y="164"/>
                  </a:cubicBezTo>
                  <a:close/>
                  <a:moveTo>
                    <a:pt x="845" y="1"/>
                  </a:moveTo>
                  <a:cubicBezTo>
                    <a:pt x="586" y="1"/>
                    <a:pt x="303" y="207"/>
                    <a:pt x="185" y="414"/>
                  </a:cubicBezTo>
                  <a:cubicBezTo>
                    <a:pt x="0" y="783"/>
                    <a:pt x="37" y="1338"/>
                    <a:pt x="370" y="1671"/>
                  </a:cubicBezTo>
                  <a:cubicBezTo>
                    <a:pt x="494" y="1783"/>
                    <a:pt x="649" y="1831"/>
                    <a:pt x="811" y="1831"/>
                  </a:cubicBezTo>
                  <a:cubicBezTo>
                    <a:pt x="1183" y="1831"/>
                    <a:pt x="1595" y="1584"/>
                    <a:pt x="1775" y="1301"/>
                  </a:cubicBezTo>
                  <a:cubicBezTo>
                    <a:pt x="2027" y="760"/>
                    <a:pt x="1611" y="43"/>
                    <a:pt x="1075" y="43"/>
                  </a:cubicBezTo>
                  <a:cubicBezTo>
                    <a:pt x="1062" y="43"/>
                    <a:pt x="1049" y="43"/>
                    <a:pt x="1035" y="44"/>
                  </a:cubicBezTo>
                  <a:cubicBezTo>
                    <a:pt x="976" y="14"/>
                    <a:pt x="911" y="1"/>
                    <a:pt x="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78;p64"/>
            <p:cNvSpPr/>
            <p:nvPr/>
          </p:nvSpPr>
          <p:spPr>
            <a:xfrm>
              <a:off x="2574719" y="1572750"/>
              <a:ext cx="5379" cy="8313"/>
            </a:xfrm>
            <a:custGeom>
              <a:avLst/>
              <a:gdLst/>
              <a:ahLst/>
              <a:cxnLst/>
              <a:rect l="l" t="t" r="r" b="b"/>
              <a:pathLst>
                <a:path w="445" h="504" extrusionOk="0">
                  <a:moveTo>
                    <a:pt x="204" y="1"/>
                  </a:moveTo>
                  <a:cubicBezTo>
                    <a:pt x="186" y="1"/>
                    <a:pt x="167" y="10"/>
                    <a:pt x="149" y="29"/>
                  </a:cubicBezTo>
                  <a:lnTo>
                    <a:pt x="75" y="66"/>
                  </a:lnTo>
                  <a:cubicBezTo>
                    <a:pt x="38" y="66"/>
                    <a:pt x="1" y="102"/>
                    <a:pt x="1" y="213"/>
                  </a:cubicBezTo>
                  <a:lnTo>
                    <a:pt x="1" y="324"/>
                  </a:lnTo>
                  <a:cubicBezTo>
                    <a:pt x="1" y="361"/>
                    <a:pt x="1" y="398"/>
                    <a:pt x="38" y="435"/>
                  </a:cubicBezTo>
                  <a:cubicBezTo>
                    <a:pt x="63" y="461"/>
                    <a:pt x="106" y="504"/>
                    <a:pt x="155" y="504"/>
                  </a:cubicBezTo>
                  <a:cubicBezTo>
                    <a:pt x="177" y="504"/>
                    <a:pt x="200" y="495"/>
                    <a:pt x="223" y="472"/>
                  </a:cubicBezTo>
                  <a:cubicBezTo>
                    <a:pt x="233" y="494"/>
                    <a:pt x="251" y="503"/>
                    <a:pt x="270" y="503"/>
                  </a:cubicBezTo>
                  <a:cubicBezTo>
                    <a:pt x="318" y="503"/>
                    <a:pt x="381" y="451"/>
                    <a:pt x="407" y="398"/>
                  </a:cubicBezTo>
                  <a:cubicBezTo>
                    <a:pt x="444" y="361"/>
                    <a:pt x="444" y="250"/>
                    <a:pt x="444" y="176"/>
                  </a:cubicBezTo>
                  <a:cubicBezTo>
                    <a:pt x="407" y="66"/>
                    <a:pt x="370" y="29"/>
                    <a:pt x="259" y="29"/>
                  </a:cubicBezTo>
                  <a:cubicBezTo>
                    <a:pt x="241" y="10"/>
                    <a:pt x="223" y="1"/>
                    <a:pt x="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D6B00D92-08DB-4DBA-9C4C-2F46D82AEA48}"/>
              </a:ext>
            </a:extLst>
          </p:cNvPr>
          <p:cNvPicPr>
            <a:picLocks noChangeAspect="1"/>
          </p:cNvPicPr>
          <p:nvPr/>
        </p:nvPicPr>
        <p:blipFill>
          <a:blip r:embed="rId4"/>
          <a:stretch>
            <a:fillRect/>
          </a:stretch>
        </p:blipFill>
        <p:spPr>
          <a:xfrm>
            <a:off x="7129907" y="3070478"/>
            <a:ext cx="1781175" cy="1905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sndAc>
          <p:stSnd>
            <p:snd r:embed="rId3" name="camera.wav"/>
          </p:stSnd>
        </p:sndAc>
      </p:transition>
    </mc:Choice>
    <mc:Fallback xmlns="">
      <p:transition spd="slow">
        <p:fade/>
        <p:sndAc>
          <p:stSnd>
            <p:snd r:embed="rId7"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Meet Our Professors by Slidesgo">
  <a:themeElements>
    <a:clrScheme name="Simple Light">
      <a:dk1>
        <a:srgbClr val="313131"/>
      </a:dk1>
      <a:lt1>
        <a:srgbClr val="666666"/>
      </a:lt1>
      <a:dk2>
        <a:srgbClr val="FFFFFF"/>
      </a:dk2>
      <a:lt2>
        <a:srgbClr val="1F1F1F"/>
      </a:lt2>
      <a:accent1>
        <a:srgbClr val="FF8361"/>
      </a:accent1>
      <a:accent2>
        <a:srgbClr val="FCC6C7"/>
      </a:accent2>
      <a:accent3>
        <a:srgbClr val="FBAF42"/>
      </a:accent3>
      <a:accent4>
        <a:srgbClr val="A4E7FA"/>
      </a:accent4>
      <a:accent5>
        <a:srgbClr val="25A0A6"/>
      </a:accent5>
      <a:accent6>
        <a:srgbClr val="BBDCD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1105</TotalTime>
  <Words>1491</Words>
  <Application>Microsoft Office PowerPoint</Application>
  <PresentationFormat>On-screen Show (16:9)</PresentationFormat>
  <Paragraphs>99</Paragraphs>
  <Slides>26</Slides>
  <Notes>16</Notes>
  <HiddenSlides>0</HiddenSlides>
  <MMClips>0</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26</vt:i4>
      </vt:variant>
    </vt:vector>
  </HeadingPairs>
  <TitlesOfParts>
    <vt:vector size="51" baseType="lpstr">
      <vt:lpstr>Arial</vt:lpstr>
      <vt:lpstr>Arial Black</vt:lpstr>
      <vt:lpstr>Calibri</vt:lpstr>
      <vt:lpstr>Fira Sans Extra Condensed Medium</vt:lpstr>
      <vt:lpstr>Gaegu</vt:lpstr>
      <vt:lpstr>Maiandra GD</vt:lpstr>
      <vt:lpstr>Muli</vt:lpstr>
      <vt:lpstr>Open Sans</vt:lpstr>
      <vt:lpstr>Oswald</vt:lpstr>
      <vt:lpstr>Permanent Marker</vt:lpstr>
      <vt:lpstr>Questrial</vt:lpstr>
      <vt:lpstr>Raleway Black</vt:lpstr>
      <vt:lpstr>Raleway ExtraBold</vt:lpstr>
      <vt:lpstr>Roboto</vt:lpstr>
      <vt:lpstr>Sarala</vt:lpstr>
      <vt:lpstr>Times New Roman</vt:lpstr>
      <vt:lpstr>Trebuchet MS</vt:lpstr>
      <vt:lpstr>Tw Cen MT</vt:lpstr>
      <vt:lpstr>Wingdings</vt:lpstr>
      <vt:lpstr>Wingdings 3</vt:lpstr>
      <vt:lpstr>Meet Our Professors by Slidesgo</vt:lpstr>
      <vt:lpstr>Facet</vt:lpstr>
      <vt:lpstr>Circuit</vt:lpstr>
      <vt:lpstr>Cybersecurity Agency by Slidesgo</vt:lpstr>
      <vt:lpstr>1_Cybersecurity Agency by Slidesgo</vt:lpstr>
      <vt:lpstr>Kelompok 3    Web Programming III   Aplikasi Web “UrLepi”</vt:lpstr>
      <vt:lpstr> Disusun oleh : - Agus Wahyudi    (15200095) - Laksmono Adzani    (15200170) - Alifiandi Syahputra   (15200098)  - Dimas Ramadhan Agustian (15200384)  </vt:lpstr>
      <vt:lpstr>Kata Pengantar</vt:lpstr>
      <vt:lpstr>PowerPoint Presentation</vt:lpstr>
      <vt:lpstr>PowerPoint Presentation</vt:lpstr>
      <vt:lpstr>Pengertian WWW dengan XAMPP</vt:lpstr>
      <vt:lpstr>Pengertian WWW dengan  XAMPP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Fungsi dan Manfaat CSS </vt:lpstr>
      <vt:lpstr>Fungsi dan manfaat CSS </vt:lpstr>
      <vt:lpstr>PowerPoint Presentation</vt:lpstr>
      <vt:lpstr> Alasan memilih ini karena dengan adanya Teknologi Komputer berkembang cepat dan pesat, kami mengolah bahasa pemrograman yang unik, maka perkembangan sebuah aplikasi web pemrograman ini menjadi lebih mudah. Apabila nantinya ada pembaruan, maka kita tidak perlu update aplikasi. Pengembang aplikasi akan memperbarui melalui server dan semua User akan langsung mendapat Aplkasi Web Versi yang Terbaru.</vt:lpstr>
      <vt:lpstr>Kelemahan</vt:lpstr>
      <vt:lpstr>Saran</vt:lpstr>
      <vt:lpstr>Daftar Pustaka</vt:lpstr>
      <vt:lpstr>BIODATA ANGGOTA TIM KELOMPOK 3</vt:lpstr>
      <vt:lpstr>BIODATA ANGGOTA TIM KELOMPOK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our professors presentation</dc:title>
  <dc:creator>ASUS</dc:creator>
  <cp:lastModifiedBy>Agus Wahyudi</cp:lastModifiedBy>
  <cp:revision>73</cp:revision>
  <dcterms:modified xsi:type="dcterms:W3CDTF">2022-12-09T10:16:42Z</dcterms:modified>
</cp:coreProperties>
</file>